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 id="2147483696" r:id="rId3"/>
    <p:sldMasterId id="2147483716" r:id="rId4"/>
    <p:sldMasterId id="2147483750" r:id="rId5"/>
  </p:sldMasterIdLst>
  <p:notesMasterIdLst>
    <p:notesMasterId r:id="rId38"/>
  </p:notesMasterIdLst>
  <p:sldIdLst>
    <p:sldId id="283" r:id="rId6"/>
    <p:sldId id="289" r:id="rId7"/>
    <p:sldId id="290" r:id="rId8"/>
    <p:sldId id="291" r:id="rId9"/>
    <p:sldId id="292" r:id="rId10"/>
    <p:sldId id="258" r:id="rId11"/>
    <p:sldId id="256" r:id="rId12"/>
    <p:sldId id="257"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Source Sans Pro" panose="020B0503030403020204" pitchFamily="34" charset="0"/>
      <p:regular r:id="rId51"/>
      <p:bold r:id="rId52"/>
      <p:italic r:id="rId53"/>
      <p:boldItalic r:id="rId54"/>
    </p:embeddedFont>
    <p:embeddedFont>
      <p:font typeface="Source Sans Pro SemiBold" panose="020B0604020202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jcBbBmFZok/Lf58X7mKSvksJey0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h Hun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318146-B7DC-4442-91F9-C2F1614A1D4A}">
  <a:tblStyle styleId="{1A318146-B7DC-4442-91F9-C2F1614A1D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92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font" Target="fonts/font14.fntdata"/><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5-09T20:51:09.518" idx="1">
    <p:pos x="322" y="227"/>
    <p:text>Note that the graphics on this slide are animated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wiJnm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file:///C:\Users\MDrexler\Dropbox%20(AMGA)\Fdn%20Nat%20Campaigns%20Team\National%20Campaigns\IMMUNIZATIONS\CCR\Risetoimmunize.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RiseToImmunize@amga.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Rise to Immunize (RIZE) is AMGA’s third national campaign – focused on improving adult immunization rates for influenza, pneumococcal, Td/Tdap, and zoster.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More than 60 AMGA members have joined RIZE and are working with their peers to collectively administer 25 million vaccines by 2025.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Campaign participants are able to benchmark progress against peers nationwide and leverage best practices and tools from the highest performers to drive improvement within their own organizations.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5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Times New Roman" panose="02020603050405020304" pitchFamily="18" charset="0"/>
              </a:rPr>
              <a:t>The 2023 vaccination season is around the corner,</a:t>
            </a:r>
            <a:r>
              <a:rPr lang="en-US" sz="1800" dirty="0">
                <a:effectLst/>
                <a:latin typeface="Calibri" panose="020F0502020204030204" pitchFamily="34" charset="0"/>
                <a:ea typeface="Times New Roman" panose="02020603050405020304" pitchFamily="18" charset="0"/>
              </a:rPr>
              <a:t> so it’s a great time to join us. </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rPr>
              <a:t>Learn more at </a:t>
            </a:r>
            <a:r>
              <a:rPr lang="en-US" sz="1800" u="sng" dirty="0">
                <a:solidFill>
                  <a:srgbClr val="0085AB"/>
                </a:solidFill>
                <a:effectLst/>
                <a:latin typeface="Calibri" panose="020F0502020204030204" pitchFamily="34" charset="0"/>
                <a:ea typeface="Times New Roman" panose="02020603050405020304" pitchFamily="18" charset="0"/>
                <a:hlinkClick r:id="rId3"/>
              </a:rPr>
              <a:t>RiseToImmunize.org</a:t>
            </a:r>
            <a:r>
              <a:rPr lang="en-US" sz="1800" dirty="0">
                <a:effectLst/>
                <a:latin typeface="Calibri" panose="020F0502020204030204" pitchFamily="34" charset="0"/>
                <a:ea typeface="Times New Roman" panose="02020603050405020304" pitchFamily="18" charset="0"/>
              </a:rPr>
              <a:t> or email </a:t>
            </a:r>
            <a:r>
              <a:rPr lang="en-US" sz="1800" u="sng" dirty="0">
                <a:solidFill>
                  <a:srgbClr val="0085AB"/>
                </a:solidFill>
                <a:effectLst/>
                <a:latin typeface="Calibri" panose="020F0502020204030204" pitchFamily="34" charset="0"/>
                <a:ea typeface="Times New Roman" panose="02020603050405020304" pitchFamily="18" charset="0"/>
                <a:hlinkClick r:id="rId4"/>
              </a:rPr>
              <a:t>RiseToImmunize@amga.org</a:t>
            </a:r>
            <a:r>
              <a:rPr lang="en-US" sz="1800" dirty="0">
                <a:effectLst/>
                <a:latin typeface="Calibri" panose="020F0502020204030204" pitchFamily="34" charset="0"/>
                <a:ea typeface="Times New Roman" panose="02020603050405020304" pitchFamily="18" charset="0"/>
              </a:rPr>
              <a:t>.</a:t>
            </a:r>
            <a:endParaRPr lang="en-US"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FED3F1-D2C7-4683-885F-60280C314EFF}" type="slidenum">
              <a:rPr kumimoji="0" lang="en-US" sz="1200" b="0" i="0" u="none" strike="noStrike" kern="1200" cap="none" spc="0" normalizeH="0" baseline="0" noProof="0" smtClean="0">
                <a:ln>
                  <a:noFill/>
                </a:ln>
                <a:solidFill>
                  <a:srgbClr val="09727D"/>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9727D"/>
              </a:solidFill>
              <a:effectLst/>
              <a:uLnTx/>
              <a:uFillTx/>
              <a:latin typeface="Calibri"/>
              <a:ea typeface="+mn-ea"/>
              <a:cs typeface="+mn-cs"/>
            </a:endParaRPr>
          </a:p>
        </p:txBody>
      </p:sp>
    </p:spTree>
    <p:extLst>
      <p:ext uri="{BB962C8B-B14F-4D97-AF65-F5344CB8AC3E}">
        <p14:creationId xmlns:p14="http://schemas.microsoft.com/office/powerpoint/2010/main" val="404911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2" name="Google Shape;93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1" name="Google Shape;9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100000"/>
              </a:lnSpc>
              <a:spcBef>
                <a:spcPts val="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The treatment and interventions landscape is shifting rapidly. With the recent FDA accelerated approval of a drug to treat early Alzheimer’s (Lecanemab) and new data coming out on the impact of lifestyle interventions, the treatment landscape is evolving and early detection is more critical than ever. </a:t>
            </a:r>
            <a:endParaRPr sz="1000">
              <a:solidFill>
                <a:schemeClr val="dk1"/>
              </a:solidFill>
              <a:latin typeface="Source Sans Pro"/>
              <a:ea typeface="Source Sans Pro"/>
              <a:cs typeface="Source Sans Pro"/>
              <a:sym typeface="Source Sans Pro"/>
            </a:endParaRPr>
          </a:p>
          <a:p>
            <a:pPr marL="457200" lvl="0" indent="-292100" algn="l" rtl="0">
              <a:lnSpc>
                <a:spcPct val="100000"/>
              </a:lnSpc>
              <a:spcBef>
                <a:spcPts val="0"/>
              </a:spcBef>
              <a:spcAft>
                <a:spcPts val="0"/>
              </a:spcAft>
              <a:buClr>
                <a:schemeClr val="dk1"/>
              </a:buClr>
              <a:buSzPts val="1000"/>
              <a:buFont typeface="Source Sans Pro"/>
              <a:buChar char="●"/>
            </a:pPr>
            <a:r>
              <a:rPr lang="en" sz="1000">
                <a:solidFill>
                  <a:srgbClr val="202124"/>
                </a:solidFill>
                <a:highlight>
                  <a:schemeClr val="lt1"/>
                </a:highlight>
                <a:latin typeface="Source Sans Pro"/>
                <a:ea typeface="Source Sans Pro"/>
                <a:cs typeface="Source Sans Pro"/>
                <a:sym typeface="Source Sans Pro"/>
              </a:rPr>
              <a:t>FINGER was the first study to demonstrate that </a:t>
            </a:r>
            <a:r>
              <a:rPr lang="en" sz="1000">
                <a:solidFill>
                  <a:srgbClr val="040C28"/>
                </a:solidFill>
                <a:latin typeface="Source Sans Pro"/>
                <a:ea typeface="Source Sans Pro"/>
                <a:cs typeface="Source Sans Pro"/>
                <a:sym typeface="Source Sans Pro"/>
              </a:rPr>
              <a:t>a multidomain intervention of diet, exercise, cognitive training, and vascular risk monitoring can preserve cognitive functioning in older adults who have a high dementia risk</a:t>
            </a:r>
            <a:r>
              <a:rPr lang="en" sz="1000">
                <a:solidFill>
                  <a:srgbClr val="202124"/>
                </a:solidFill>
                <a:highlight>
                  <a:schemeClr val="lt1"/>
                </a:highlight>
                <a:latin typeface="Source Sans Pro"/>
                <a:ea typeface="Source Sans Pro"/>
                <a:cs typeface="Source Sans Pro"/>
                <a:sym typeface="Source Sans Pro"/>
              </a:rPr>
              <a:t>.</a:t>
            </a:r>
            <a:endParaRPr sz="1000">
              <a:solidFill>
                <a:srgbClr val="202124"/>
              </a:solidFill>
              <a:highlight>
                <a:schemeClr val="lt1"/>
              </a:highlight>
              <a:latin typeface="Source Sans Pro"/>
              <a:ea typeface="Source Sans Pro"/>
              <a:cs typeface="Source Sans Pro"/>
              <a:sym typeface="Source Sans Pro"/>
            </a:endParaRPr>
          </a:p>
          <a:p>
            <a:pPr marL="457200" lvl="0" indent="-292100" algn="l" rtl="0">
              <a:lnSpc>
                <a:spcPct val="100000"/>
              </a:lnSpc>
              <a:spcBef>
                <a:spcPts val="0"/>
              </a:spcBef>
              <a:spcAft>
                <a:spcPts val="0"/>
              </a:spcAft>
              <a:buClr>
                <a:srgbClr val="202124"/>
              </a:buClr>
              <a:buSzPts val="1000"/>
              <a:buFont typeface="Source Sans Pro"/>
              <a:buChar char="●"/>
            </a:pPr>
            <a:r>
              <a:rPr lang="en" sz="1000">
                <a:solidFill>
                  <a:srgbClr val="202124"/>
                </a:solidFill>
                <a:highlight>
                  <a:schemeClr val="lt1"/>
                </a:highlight>
                <a:latin typeface="Source Sans Pro"/>
                <a:ea typeface="Source Sans Pro"/>
                <a:cs typeface="Source Sans Pro"/>
                <a:sym typeface="Source Sans Pro"/>
              </a:rPr>
              <a:t>The preliminary results of the EXERT trial are promising, as the data reinforces the impact of exercise on neurological function, but also suggests that </a:t>
            </a:r>
            <a:r>
              <a:rPr lang="en" sz="1000">
                <a:solidFill>
                  <a:srgbClr val="040C28"/>
                </a:solidFill>
                <a:latin typeface="Source Sans Pro"/>
                <a:ea typeface="Source Sans Pro"/>
                <a:cs typeface="Source Sans Pro"/>
                <a:sym typeface="Source Sans Pro"/>
              </a:rPr>
              <a:t>aerobic and anaerobic exercise are equally effective in preventing cognitive decline</a:t>
            </a:r>
            <a:r>
              <a:rPr lang="en" sz="1000">
                <a:solidFill>
                  <a:srgbClr val="202124"/>
                </a:solidFill>
                <a:highlight>
                  <a:schemeClr val="lt1"/>
                </a:highlight>
                <a:latin typeface="Source Sans Pro"/>
                <a:ea typeface="Source Sans Pro"/>
                <a:cs typeface="Source Sans Pro"/>
                <a:sym typeface="Source Sans Pro"/>
              </a:rPr>
              <a:t>.</a:t>
            </a:r>
            <a:endParaRPr sz="10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 sz="1000">
                <a:solidFill>
                  <a:schemeClr val="dk1"/>
                </a:solidFill>
                <a:latin typeface="Source Sans Pro"/>
                <a:ea typeface="Source Sans Pro"/>
                <a:cs typeface="Source Sans Pro"/>
                <a:sym typeface="Source Sans Pro"/>
              </a:rPr>
              <a:t>https://n.neurology.org/content/neurology/99/8/e799.full.pdf</a:t>
            </a:r>
            <a:endParaRPr sz="1000">
              <a:solidFill>
                <a:schemeClr val="dk1"/>
              </a:solidFill>
              <a:latin typeface="Source Sans Pro"/>
              <a:ea typeface="Source Sans Pro"/>
              <a:cs typeface="Source Sans Pro"/>
              <a:sym typeface="Source Sans Pro"/>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3" name="Google Shape;96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7" name="Google Shape;98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PCP audience - even with a new medication, prevention-related activity is the most powerful role PCPs can play</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This isn’t happening in primary care today - but look at all we can do here for prevention</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Paint a picture of near future for PCPs and their role in brain health</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Not an actual program - but a frame of reference for what “lifelong brain health” looks like in primary care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3b2ef4b4e1_0_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23b2ef4b4e1_0_37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rgbClr val="171618"/>
                </a:solidFill>
              </a:rPr>
              <a:t>We know cognition is more than just the ability to perform tasks. Cognition is impacted by qualitative factors – feelings of depression, a sense of connection to community, and a feeling of purpose, etc. Our assessment takes these important factors into account. </a:t>
            </a:r>
            <a:endParaRPr sz="1000">
              <a:solidFill>
                <a:srgbClr val="171618"/>
              </a:solidFill>
            </a:endParaRPr>
          </a:p>
          <a:p>
            <a:pPr marL="0" lvl="0" indent="0" algn="l" rtl="0">
              <a:lnSpc>
                <a:spcPct val="115000"/>
              </a:lnSpc>
              <a:spcBef>
                <a:spcPts val="1000"/>
              </a:spcBef>
              <a:spcAft>
                <a:spcPts val="0"/>
              </a:spcAft>
              <a:buClr>
                <a:schemeClr val="dk1"/>
              </a:buClr>
              <a:buSzPts val="1100"/>
              <a:buFont typeface="Arial"/>
              <a:buNone/>
            </a:pPr>
            <a:endParaRPr sz="1000">
              <a:solidFill>
                <a:srgbClr val="171618"/>
              </a:solidFill>
            </a:endParaRPr>
          </a:p>
          <a:p>
            <a:pPr marL="0" lvl="0" indent="0" algn="l" rtl="0">
              <a:lnSpc>
                <a:spcPct val="115000"/>
              </a:lnSpc>
              <a:spcBef>
                <a:spcPts val="1000"/>
              </a:spcBef>
              <a:spcAft>
                <a:spcPts val="0"/>
              </a:spcAft>
              <a:buClr>
                <a:schemeClr val="dk1"/>
              </a:buClr>
              <a:buSzPts val="1100"/>
              <a:buFont typeface="Arial"/>
              <a:buNone/>
            </a:pPr>
            <a:r>
              <a:rPr lang="en" sz="1300">
                <a:solidFill>
                  <a:schemeClr val="dk1"/>
                </a:solidFill>
                <a:latin typeface="Source Sans Pro"/>
                <a:ea typeface="Source Sans Pro"/>
                <a:cs typeface="Source Sans Pro"/>
                <a:sym typeface="Source Sans Pro"/>
              </a:rPr>
              <a:t>Digital patient survey that uncovers modifiable risk factors for cognitive impairment through a series of yes/no questions </a:t>
            </a:r>
            <a:endParaRPr sz="1000">
              <a:solidFill>
                <a:srgbClr val="171618"/>
              </a:solidFill>
            </a:endParaRPr>
          </a:p>
          <a:p>
            <a:pPr marL="0" lvl="0" indent="0" algn="l" rtl="0">
              <a:lnSpc>
                <a:spcPct val="115000"/>
              </a:lnSpc>
              <a:spcBef>
                <a:spcPts val="0"/>
              </a:spcBef>
              <a:spcAft>
                <a:spcPts val="0"/>
              </a:spcAft>
              <a:buClr>
                <a:schemeClr val="dk1"/>
              </a:buClr>
              <a:buSzPts val="1100"/>
              <a:buFont typeface="Arial"/>
              <a:buNone/>
            </a:pPr>
            <a:endParaRPr sz="600">
              <a:solidFill>
                <a:schemeClr val="dk1"/>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1" name="Google Shape;10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b="1">
                <a:solidFill>
                  <a:srgbClr val="009EA1"/>
                </a:solidFill>
                <a:latin typeface="Source Sans Pro"/>
                <a:ea typeface="Source Sans Pro"/>
                <a:cs typeface="Source Sans Pro"/>
                <a:sym typeface="Source Sans Pro"/>
              </a:rPr>
              <a:t>General Background</a:t>
            </a:r>
            <a:endParaRPr sz="1400" b="1">
              <a:solidFill>
                <a:srgbClr val="009EA1"/>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Initially launched as part of the Davos Alzheimer’s Collaborative’s Healthcare System Preparedness Project focused on advancing early detection with new approaches and tools in primary care settings</a:t>
            </a:r>
            <a:endParaRPr sz="1200">
              <a:solidFill>
                <a:srgbClr val="171618"/>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IU Health one of seven international Davos flagship sites involved to test new methods and develop associated workflow best practices etc. to support more widespread cognitive assessments in primary care </a:t>
            </a:r>
            <a:endParaRPr sz="1200">
              <a:solidFill>
                <a:srgbClr val="171618"/>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400" b="1">
                <a:solidFill>
                  <a:srgbClr val="009EA1"/>
                </a:solidFill>
                <a:latin typeface="Source Sans Pro"/>
                <a:ea typeface="Source Sans Pro"/>
                <a:cs typeface="Source Sans Pro"/>
                <a:sym typeface="Source Sans Pro"/>
              </a:rPr>
              <a:t>IU Health Program Design </a:t>
            </a:r>
            <a:endParaRPr sz="1400" b="1">
              <a:solidFill>
                <a:srgbClr val="009EA1"/>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6 primary care clinics involved </a:t>
            </a:r>
            <a:endParaRPr sz="1200">
              <a:solidFill>
                <a:srgbClr val="171618"/>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Focused on patients 65 years and older — engaged during existing appointments</a:t>
            </a:r>
            <a:endParaRPr sz="1200">
              <a:solidFill>
                <a:srgbClr val="171618"/>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Added Brain Health Navigator (BHN) to support triage for abnormal results</a:t>
            </a:r>
            <a:endParaRPr sz="1200">
              <a:solidFill>
                <a:srgbClr val="171618"/>
              </a:solidFill>
              <a:latin typeface="Source Sans Pro"/>
              <a:ea typeface="Source Sans Pro"/>
              <a:cs typeface="Source Sans Pro"/>
              <a:sym typeface="Source Sans Pro"/>
            </a:endParaRPr>
          </a:p>
          <a:p>
            <a:pPr marL="457200" lvl="0" indent="-304800" algn="l" rtl="0">
              <a:lnSpc>
                <a:spcPct val="115000"/>
              </a:lnSpc>
              <a:spcBef>
                <a:spcPts val="1000"/>
              </a:spcBef>
              <a:spcAft>
                <a:spcPts val="0"/>
              </a:spcAft>
              <a:buClr>
                <a:srgbClr val="009EA1"/>
              </a:buClr>
              <a:buSzPts val="1200"/>
              <a:buFont typeface="Source Sans Pro"/>
              <a:buChar char="●"/>
            </a:pPr>
            <a:r>
              <a:rPr lang="en" sz="1200">
                <a:solidFill>
                  <a:srgbClr val="171618"/>
                </a:solidFill>
                <a:latin typeface="Source Sans Pro"/>
                <a:ea typeface="Source Sans Pro"/>
                <a:cs typeface="Source Sans Pro"/>
                <a:sym typeface="Source Sans Pro"/>
              </a:rPr>
              <a:t>Significant focus up front on clinical workflow design</a:t>
            </a:r>
            <a:endParaRPr sz="1200">
              <a:solidFill>
                <a:srgbClr val="171618"/>
              </a:solidFill>
              <a:latin typeface="Source Sans Pro"/>
              <a:ea typeface="Source Sans Pro"/>
              <a:cs typeface="Source Sans Pro"/>
              <a:sym typeface="Source Sans Pro"/>
            </a:endParaRPr>
          </a:p>
          <a:p>
            <a:pPr marL="0" lvl="0" indent="0" algn="l" rtl="0">
              <a:lnSpc>
                <a:spcPct val="100000"/>
              </a:lnSpc>
              <a:spcBef>
                <a:spcPts val="100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9" name="Google Shape;8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23b2ef4b4e1_0_8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23b2ef4b4e1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23b2ef4b4e1_0_1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23b2ef4b4e1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 name="Google Shape;10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3b2ef4b4e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3b2ef4b4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3b2ef4b4e1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23b2ef4b4e1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23b2ef4b4e1_0_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23b2ef4b4e1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3b2ef4b4e1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23b2ef4b4e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0" name="Google Shape;115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3" name="Google Shape;85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4" name="Google Shape;8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9" name="Google Shape;89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Title page - Webinar Dark">
  <p:cSld name="CUSTOM_3_1_1_1_1_1_1">
    <p:bg>
      <p:bgPr>
        <a:solidFill>
          <a:schemeClr val="dk2"/>
        </a:solidFill>
        <a:effectLst/>
      </p:bgPr>
    </p:bg>
    <p:spTree>
      <p:nvGrpSpPr>
        <p:cNvPr id="1" name="Shape 8"/>
        <p:cNvGrpSpPr/>
        <p:nvPr/>
      </p:nvGrpSpPr>
      <p:grpSpPr>
        <a:xfrm>
          <a:off x="0" y="0"/>
          <a:ext cx="0" cy="0"/>
          <a:chOff x="0" y="0"/>
          <a:chExt cx="0" cy="0"/>
        </a:xfrm>
      </p:grpSpPr>
      <p:sp>
        <p:nvSpPr>
          <p:cNvPr id="9" name="Google Shape;9;p26"/>
          <p:cNvSpPr txBox="1">
            <a:spLocks noGrp="1"/>
          </p:cNvSpPr>
          <p:nvPr>
            <p:ph type="subTitle" idx="1"/>
          </p:nvPr>
        </p:nvSpPr>
        <p:spPr>
          <a:xfrm>
            <a:off x="2755788" y="1369350"/>
            <a:ext cx="3708600" cy="400200"/>
          </a:xfrm>
          <a:prstGeom prst="rect">
            <a:avLst/>
          </a:prstGeom>
          <a:noFill/>
          <a:ln>
            <a:noFill/>
          </a:ln>
        </p:spPr>
        <p:txBody>
          <a:bodyPr spcFirstLastPara="1" wrap="square" lIns="91425" tIns="45700" rIns="91425" bIns="45700" anchor="b" anchorCtr="0">
            <a:noAutofit/>
          </a:bodyPr>
          <a:lstStyle>
            <a:lvl1pPr lvl="0" algn="ctr" rtl="0">
              <a:lnSpc>
                <a:spcPct val="115000"/>
              </a:lnSpc>
              <a:spcBef>
                <a:spcPts val="0"/>
              </a:spcBef>
              <a:spcAft>
                <a:spcPts val="0"/>
              </a:spcAft>
              <a:buClr>
                <a:schemeClr val="accent2"/>
              </a:buClr>
              <a:buSzPts val="1400"/>
              <a:buNone/>
              <a:defRPr b="1">
                <a:solidFill>
                  <a:schemeClr val="accent2"/>
                </a:solidFill>
              </a:defRPr>
            </a:lvl1pPr>
            <a:lvl2pPr lvl="1" algn="ctr" rtl="0">
              <a:lnSpc>
                <a:spcPct val="115000"/>
              </a:lnSpc>
              <a:spcBef>
                <a:spcPts val="1000"/>
              </a:spcBef>
              <a:spcAft>
                <a:spcPts val="0"/>
              </a:spcAft>
              <a:buClr>
                <a:schemeClr val="accent2"/>
              </a:buClr>
              <a:buSzPts val="1400"/>
              <a:buNone/>
              <a:defRPr b="1">
                <a:solidFill>
                  <a:schemeClr val="accent2"/>
                </a:solidFill>
              </a:defRPr>
            </a:lvl2pPr>
            <a:lvl3pPr lvl="2" algn="ctr" rtl="0">
              <a:lnSpc>
                <a:spcPct val="115000"/>
              </a:lnSpc>
              <a:spcBef>
                <a:spcPts val="1000"/>
              </a:spcBef>
              <a:spcAft>
                <a:spcPts val="0"/>
              </a:spcAft>
              <a:buClr>
                <a:schemeClr val="accent2"/>
              </a:buClr>
              <a:buSzPts val="1400"/>
              <a:buNone/>
              <a:defRPr b="1">
                <a:solidFill>
                  <a:schemeClr val="accent2"/>
                </a:solidFill>
              </a:defRPr>
            </a:lvl3pPr>
            <a:lvl4pPr lvl="3" algn="ctr" rtl="0">
              <a:lnSpc>
                <a:spcPct val="115000"/>
              </a:lnSpc>
              <a:spcBef>
                <a:spcPts val="1000"/>
              </a:spcBef>
              <a:spcAft>
                <a:spcPts val="0"/>
              </a:spcAft>
              <a:buClr>
                <a:schemeClr val="accent2"/>
              </a:buClr>
              <a:buSzPts val="1400"/>
              <a:buNone/>
              <a:defRPr b="1">
                <a:solidFill>
                  <a:schemeClr val="accent2"/>
                </a:solidFill>
              </a:defRPr>
            </a:lvl4pPr>
            <a:lvl5pPr lvl="4" algn="ctr" rtl="0">
              <a:lnSpc>
                <a:spcPct val="115000"/>
              </a:lnSpc>
              <a:spcBef>
                <a:spcPts val="1000"/>
              </a:spcBef>
              <a:spcAft>
                <a:spcPts val="0"/>
              </a:spcAft>
              <a:buClr>
                <a:schemeClr val="accent2"/>
              </a:buClr>
              <a:buSzPts val="1400"/>
              <a:buNone/>
              <a:defRPr b="1">
                <a:solidFill>
                  <a:schemeClr val="accent2"/>
                </a:solidFill>
              </a:defRPr>
            </a:lvl5pPr>
            <a:lvl6pPr lvl="5" algn="ctr" rtl="0">
              <a:lnSpc>
                <a:spcPct val="115000"/>
              </a:lnSpc>
              <a:spcBef>
                <a:spcPts val="1000"/>
              </a:spcBef>
              <a:spcAft>
                <a:spcPts val="0"/>
              </a:spcAft>
              <a:buClr>
                <a:schemeClr val="accent2"/>
              </a:buClr>
              <a:buSzPts val="1400"/>
              <a:buNone/>
              <a:defRPr b="1">
                <a:solidFill>
                  <a:schemeClr val="accent2"/>
                </a:solidFill>
              </a:defRPr>
            </a:lvl6pPr>
            <a:lvl7pPr lvl="6" algn="ctr" rtl="0">
              <a:lnSpc>
                <a:spcPct val="115000"/>
              </a:lnSpc>
              <a:spcBef>
                <a:spcPts val="1000"/>
              </a:spcBef>
              <a:spcAft>
                <a:spcPts val="0"/>
              </a:spcAft>
              <a:buClr>
                <a:schemeClr val="accent2"/>
              </a:buClr>
              <a:buSzPts val="1400"/>
              <a:buNone/>
              <a:defRPr b="1">
                <a:solidFill>
                  <a:schemeClr val="accent2"/>
                </a:solidFill>
              </a:defRPr>
            </a:lvl7pPr>
            <a:lvl8pPr lvl="7" algn="ctr" rtl="0">
              <a:lnSpc>
                <a:spcPct val="115000"/>
              </a:lnSpc>
              <a:spcBef>
                <a:spcPts val="1000"/>
              </a:spcBef>
              <a:spcAft>
                <a:spcPts val="0"/>
              </a:spcAft>
              <a:buClr>
                <a:schemeClr val="accent2"/>
              </a:buClr>
              <a:buSzPts val="1400"/>
              <a:buNone/>
              <a:defRPr b="1">
                <a:solidFill>
                  <a:schemeClr val="accent2"/>
                </a:solidFill>
              </a:defRPr>
            </a:lvl8pPr>
            <a:lvl9pPr lvl="8" algn="ctr" rtl="0">
              <a:lnSpc>
                <a:spcPct val="115000"/>
              </a:lnSpc>
              <a:spcBef>
                <a:spcPts val="1000"/>
              </a:spcBef>
              <a:spcAft>
                <a:spcPts val="1000"/>
              </a:spcAft>
              <a:buClr>
                <a:schemeClr val="accent2"/>
              </a:buClr>
              <a:buSzPts val="1400"/>
              <a:buNone/>
              <a:defRPr b="1">
                <a:solidFill>
                  <a:schemeClr val="accent2"/>
                </a:solidFill>
              </a:defRPr>
            </a:lvl9pPr>
          </a:lstStyle>
          <a:p>
            <a:endParaRPr/>
          </a:p>
        </p:txBody>
      </p:sp>
      <p:sp>
        <p:nvSpPr>
          <p:cNvPr id="10" name="Google Shape;10;p26"/>
          <p:cNvSpPr txBox="1">
            <a:spLocks noGrp="1"/>
          </p:cNvSpPr>
          <p:nvPr>
            <p:ph type="title"/>
          </p:nvPr>
        </p:nvSpPr>
        <p:spPr>
          <a:xfrm>
            <a:off x="914400" y="1769550"/>
            <a:ext cx="7315200" cy="1966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E9F7FB"/>
              </a:buClr>
              <a:buSzPts val="3400"/>
              <a:buFont typeface="Source Sans Pro SemiBold"/>
              <a:buNone/>
              <a:defRPr sz="3400" b="0" i="0">
                <a:solidFill>
                  <a:srgbClr val="E9F7FB"/>
                </a:solidFill>
                <a:latin typeface="Source Sans Pro SemiBold"/>
                <a:ea typeface="Source Sans Pro SemiBold"/>
                <a:cs typeface="Source Sans Pro SemiBold"/>
                <a:sym typeface="Source Sans Pro SemiBold"/>
              </a:defRPr>
            </a:lvl1pPr>
            <a:lvl2pPr lvl="1" algn="ctr" rtl="0">
              <a:lnSpc>
                <a:spcPct val="100000"/>
              </a:lnSpc>
              <a:spcBef>
                <a:spcPts val="0"/>
              </a:spcBef>
              <a:spcAft>
                <a:spcPts val="0"/>
              </a:spcAft>
              <a:buClr>
                <a:srgbClr val="E9F7FB"/>
              </a:buClr>
              <a:buSzPts val="3600"/>
              <a:buNone/>
              <a:defRPr sz="3600">
                <a:solidFill>
                  <a:srgbClr val="E9F7FB"/>
                </a:solidFill>
              </a:defRPr>
            </a:lvl2pPr>
            <a:lvl3pPr lvl="2" algn="ctr" rtl="0">
              <a:lnSpc>
                <a:spcPct val="100000"/>
              </a:lnSpc>
              <a:spcBef>
                <a:spcPts val="0"/>
              </a:spcBef>
              <a:spcAft>
                <a:spcPts val="0"/>
              </a:spcAft>
              <a:buClr>
                <a:srgbClr val="E9F7FB"/>
              </a:buClr>
              <a:buSzPts val="3600"/>
              <a:buNone/>
              <a:defRPr sz="3600">
                <a:solidFill>
                  <a:srgbClr val="E9F7FB"/>
                </a:solidFill>
              </a:defRPr>
            </a:lvl3pPr>
            <a:lvl4pPr lvl="3" algn="ctr" rtl="0">
              <a:lnSpc>
                <a:spcPct val="100000"/>
              </a:lnSpc>
              <a:spcBef>
                <a:spcPts val="0"/>
              </a:spcBef>
              <a:spcAft>
                <a:spcPts val="0"/>
              </a:spcAft>
              <a:buClr>
                <a:srgbClr val="E9F7FB"/>
              </a:buClr>
              <a:buSzPts val="3600"/>
              <a:buNone/>
              <a:defRPr sz="3600">
                <a:solidFill>
                  <a:srgbClr val="E9F7FB"/>
                </a:solidFill>
              </a:defRPr>
            </a:lvl4pPr>
            <a:lvl5pPr lvl="4" algn="ctr" rtl="0">
              <a:lnSpc>
                <a:spcPct val="100000"/>
              </a:lnSpc>
              <a:spcBef>
                <a:spcPts val="0"/>
              </a:spcBef>
              <a:spcAft>
                <a:spcPts val="0"/>
              </a:spcAft>
              <a:buClr>
                <a:srgbClr val="E9F7FB"/>
              </a:buClr>
              <a:buSzPts val="3600"/>
              <a:buNone/>
              <a:defRPr sz="3600">
                <a:solidFill>
                  <a:srgbClr val="E9F7FB"/>
                </a:solidFill>
              </a:defRPr>
            </a:lvl5pPr>
            <a:lvl6pPr lvl="5" algn="ctr" rtl="0">
              <a:lnSpc>
                <a:spcPct val="100000"/>
              </a:lnSpc>
              <a:spcBef>
                <a:spcPts val="0"/>
              </a:spcBef>
              <a:spcAft>
                <a:spcPts val="0"/>
              </a:spcAft>
              <a:buClr>
                <a:srgbClr val="E9F7FB"/>
              </a:buClr>
              <a:buSzPts val="3600"/>
              <a:buNone/>
              <a:defRPr sz="3600">
                <a:solidFill>
                  <a:srgbClr val="E9F7FB"/>
                </a:solidFill>
              </a:defRPr>
            </a:lvl6pPr>
            <a:lvl7pPr lvl="6" algn="ctr" rtl="0">
              <a:lnSpc>
                <a:spcPct val="100000"/>
              </a:lnSpc>
              <a:spcBef>
                <a:spcPts val="0"/>
              </a:spcBef>
              <a:spcAft>
                <a:spcPts val="0"/>
              </a:spcAft>
              <a:buClr>
                <a:srgbClr val="E9F7FB"/>
              </a:buClr>
              <a:buSzPts val="3600"/>
              <a:buNone/>
              <a:defRPr sz="3600">
                <a:solidFill>
                  <a:srgbClr val="E9F7FB"/>
                </a:solidFill>
              </a:defRPr>
            </a:lvl7pPr>
            <a:lvl8pPr lvl="7" algn="ctr" rtl="0">
              <a:lnSpc>
                <a:spcPct val="100000"/>
              </a:lnSpc>
              <a:spcBef>
                <a:spcPts val="0"/>
              </a:spcBef>
              <a:spcAft>
                <a:spcPts val="0"/>
              </a:spcAft>
              <a:buClr>
                <a:srgbClr val="E9F7FB"/>
              </a:buClr>
              <a:buSzPts val="3600"/>
              <a:buNone/>
              <a:defRPr sz="3600">
                <a:solidFill>
                  <a:srgbClr val="E9F7FB"/>
                </a:solidFill>
              </a:defRPr>
            </a:lvl8pPr>
            <a:lvl9pPr lvl="8" algn="ctr" rtl="0">
              <a:lnSpc>
                <a:spcPct val="100000"/>
              </a:lnSpc>
              <a:spcBef>
                <a:spcPts val="0"/>
              </a:spcBef>
              <a:spcAft>
                <a:spcPts val="0"/>
              </a:spcAft>
              <a:buClr>
                <a:srgbClr val="E9F7FB"/>
              </a:buClr>
              <a:buSzPts val="3600"/>
              <a:buNone/>
              <a:defRPr sz="3600">
                <a:solidFill>
                  <a:srgbClr val="E9F7FB"/>
                </a:solidFill>
              </a:defRPr>
            </a:lvl9pPr>
          </a:lstStyle>
          <a:p>
            <a:endParaRPr/>
          </a:p>
        </p:txBody>
      </p:sp>
      <p:grpSp>
        <p:nvGrpSpPr>
          <p:cNvPr id="11" name="Google Shape;11;p26"/>
          <p:cNvGrpSpPr/>
          <p:nvPr/>
        </p:nvGrpSpPr>
        <p:grpSpPr>
          <a:xfrm>
            <a:off x="244660" y="3994332"/>
            <a:ext cx="8730867" cy="731520"/>
            <a:chOff x="244660" y="4146732"/>
            <a:chExt cx="8730867" cy="731520"/>
          </a:xfrm>
        </p:grpSpPr>
        <p:pic>
          <p:nvPicPr>
            <p:cNvPr id="12" name="Google Shape;12;p26"/>
            <p:cNvPicPr preferRelativeResize="0"/>
            <p:nvPr/>
          </p:nvPicPr>
          <p:blipFill rotWithShape="1">
            <a:blip r:embed="rId2">
              <a:alphaModFix/>
            </a:blip>
            <a:srcRect/>
            <a:stretch/>
          </p:blipFill>
          <p:spPr>
            <a:xfrm rot="5400000">
              <a:off x="3244427" y="4146686"/>
              <a:ext cx="731520" cy="731612"/>
            </a:xfrm>
            <a:prstGeom prst="rect">
              <a:avLst/>
            </a:prstGeom>
            <a:noFill/>
            <a:ln>
              <a:noFill/>
            </a:ln>
          </p:spPr>
        </p:pic>
        <p:pic>
          <p:nvPicPr>
            <p:cNvPr id="13" name="Google Shape;13;p26"/>
            <p:cNvPicPr preferRelativeResize="0"/>
            <p:nvPr/>
          </p:nvPicPr>
          <p:blipFill rotWithShape="1">
            <a:blip r:embed="rId3">
              <a:alphaModFix/>
            </a:blip>
            <a:srcRect/>
            <a:stretch/>
          </p:blipFill>
          <p:spPr>
            <a:xfrm>
              <a:off x="6244101" y="4146732"/>
              <a:ext cx="731612" cy="731520"/>
            </a:xfrm>
            <a:prstGeom prst="rect">
              <a:avLst/>
            </a:prstGeom>
            <a:noFill/>
            <a:ln>
              <a:noFill/>
            </a:ln>
          </p:spPr>
        </p:pic>
        <p:pic>
          <p:nvPicPr>
            <p:cNvPr id="14" name="Google Shape;14;p26"/>
            <p:cNvPicPr preferRelativeResize="0"/>
            <p:nvPr/>
          </p:nvPicPr>
          <p:blipFill rotWithShape="1">
            <a:blip r:embed="rId4">
              <a:alphaModFix/>
            </a:blip>
            <a:srcRect/>
            <a:stretch/>
          </p:blipFill>
          <p:spPr>
            <a:xfrm rot="5400000">
              <a:off x="5244241" y="4146686"/>
              <a:ext cx="731520" cy="731612"/>
            </a:xfrm>
            <a:prstGeom prst="rect">
              <a:avLst/>
            </a:prstGeom>
            <a:noFill/>
            <a:ln>
              <a:noFill/>
            </a:ln>
          </p:spPr>
        </p:pic>
        <p:pic>
          <p:nvPicPr>
            <p:cNvPr id="15" name="Google Shape;15;p26"/>
            <p:cNvPicPr preferRelativeResize="0"/>
            <p:nvPr/>
          </p:nvPicPr>
          <p:blipFill rotWithShape="1">
            <a:blip r:embed="rId5">
              <a:alphaModFix/>
            </a:blip>
            <a:srcRect/>
            <a:stretch/>
          </p:blipFill>
          <p:spPr>
            <a:xfrm>
              <a:off x="4244287" y="4146732"/>
              <a:ext cx="731612" cy="731520"/>
            </a:xfrm>
            <a:prstGeom prst="rect">
              <a:avLst/>
            </a:prstGeom>
            <a:noFill/>
            <a:ln>
              <a:noFill/>
            </a:ln>
          </p:spPr>
        </p:pic>
        <p:pic>
          <p:nvPicPr>
            <p:cNvPr id="16" name="Google Shape;16;p26"/>
            <p:cNvPicPr preferRelativeResize="0"/>
            <p:nvPr/>
          </p:nvPicPr>
          <p:blipFill rotWithShape="1">
            <a:blip r:embed="rId3">
              <a:alphaModFix/>
            </a:blip>
            <a:srcRect/>
            <a:stretch/>
          </p:blipFill>
          <p:spPr>
            <a:xfrm>
              <a:off x="2244473" y="4146732"/>
              <a:ext cx="731612" cy="731520"/>
            </a:xfrm>
            <a:prstGeom prst="rect">
              <a:avLst/>
            </a:prstGeom>
            <a:noFill/>
            <a:ln>
              <a:noFill/>
            </a:ln>
          </p:spPr>
        </p:pic>
        <p:pic>
          <p:nvPicPr>
            <p:cNvPr id="17" name="Google Shape;17;p26"/>
            <p:cNvPicPr preferRelativeResize="0"/>
            <p:nvPr/>
          </p:nvPicPr>
          <p:blipFill rotWithShape="1">
            <a:blip r:embed="rId2">
              <a:alphaModFix/>
            </a:blip>
            <a:srcRect/>
            <a:stretch/>
          </p:blipFill>
          <p:spPr>
            <a:xfrm rot="5400000">
              <a:off x="7244054" y="4146686"/>
              <a:ext cx="731520" cy="731612"/>
            </a:xfrm>
            <a:prstGeom prst="rect">
              <a:avLst/>
            </a:prstGeom>
            <a:noFill/>
            <a:ln>
              <a:noFill/>
            </a:ln>
          </p:spPr>
        </p:pic>
        <p:pic>
          <p:nvPicPr>
            <p:cNvPr id="18" name="Google Shape;18;p26"/>
            <p:cNvPicPr preferRelativeResize="0"/>
            <p:nvPr/>
          </p:nvPicPr>
          <p:blipFill rotWithShape="1">
            <a:blip r:embed="rId5">
              <a:alphaModFix/>
            </a:blip>
            <a:srcRect/>
            <a:stretch/>
          </p:blipFill>
          <p:spPr>
            <a:xfrm>
              <a:off x="8243915" y="4146732"/>
              <a:ext cx="731612" cy="731520"/>
            </a:xfrm>
            <a:prstGeom prst="rect">
              <a:avLst/>
            </a:prstGeom>
            <a:noFill/>
            <a:ln>
              <a:noFill/>
            </a:ln>
          </p:spPr>
        </p:pic>
        <p:pic>
          <p:nvPicPr>
            <p:cNvPr id="19" name="Google Shape;19;p26"/>
            <p:cNvPicPr preferRelativeResize="0"/>
            <p:nvPr/>
          </p:nvPicPr>
          <p:blipFill rotWithShape="1">
            <a:blip r:embed="rId4">
              <a:alphaModFix/>
            </a:blip>
            <a:srcRect/>
            <a:stretch/>
          </p:blipFill>
          <p:spPr>
            <a:xfrm rot="5400000">
              <a:off x="1244613" y="4146686"/>
              <a:ext cx="731520" cy="731612"/>
            </a:xfrm>
            <a:prstGeom prst="rect">
              <a:avLst/>
            </a:prstGeom>
            <a:noFill/>
            <a:ln>
              <a:noFill/>
            </a:ln>
          </p:spPr>
        </p:pic>
        <p:pic>
          <p:nvPicPr>
            <p:cNvPr id="20" name="Google Shape;20;p26"/>
            <p:cNvPicPr preferRelativeResize="0"/>
            <p:nvPr/>
          </p:nvPicPr>
          <p:blipFill rotWithShape="1">
            <a:blip r:embed="rId5">
              <a:alphaModFix/>
            </a:blip>
            <a:srcRect/>
            <a:stretch/>
          </p:blipFill>
          <p:spPr>
            <a:xfrm>
              <a:off x="244660" y="4146732"/>
              <a:ext cx="731612" cy="731520"/>
            </a:xfrm>
            <a:prstGeom prst="rect">
              <a:avLst/>
            </a:prstGeom>
            <a:noFill/>
            <a:ln>
              <a:noFill/>
            </a:ln>
          </p:spPr>
        </p:pic>
      </p:grpSp>
      <p:grpSp>
        <p:nvGrpSpPr>
          <p:cNvPr id="21" name="Google Shape;21;p26"/>
          <p:cNvGrpSpPr/>
          <p:nvPr/>
        </p:nvGrpSpPr>
        <p:grpSpPr>
          <a:xfrm>
            <a:off x="2225299" y="366522"/>
            <a:ext cx="4710947" cy="731513"/>
            <a:chOff x="2107680" y="442718"/>
            <a:chExt cx="4828768" cy="749808"/>
          </a:xfrm>
        </p:grpSpPr>
        <p:pic>
          <p:nvPicPr>
            <p:cNvPr id="22" name="Google Shape;22;p26"/>
            <p:cNvPicPr preferRelativeResize="0"/>
            <p:nvPr/>
          </p:nvPicPr>
          <p:blipFill>
            <a:blip r:embed="rId6">
              <a:alphaModFix/>
            </a:blip>
            <a:stretch>
              <a:fillRect/>
            </a:stretch>
          </p:blipFill>
          <p:spPr>
            <a:xfrm>
              <a:off x="2107680" y="442718"/>
              <a:ext cx="1499616" cy="749808"/>
            </a:xfrm>
            <a:prstGeom prst="rect">
              <a:avLst/>
            </a:prstGeom>
            <a:noFill/>
            <a:ln>
              <a:noFill/>
            </a:ln>
          </p:spPr>
        </p:pic>
        <p:pic>
          <p:nvPicPr>
            <p:cNvPr id="23" name="Google Shape;23;p26"/>
            <p:cNvPicPr preferRelativeResize="0"/>
            <p:nvPr/>
          </p:nvPicPr>
          <p:blipFill>
            <a:blip r:embed="rId7">
              <a:alphaModFix/>
            </a:blip>
            <a:stretch>
              <a:fillRect/>
            </a:stretch>
          </p:blipFill>
          <p:spPr>
            <a:xfrm>
              <a:off x="4214855" y="560205"/>
              <a:ext cx="2721594" cy="500915"/>
            </a:xfrm>
            <a:prstGeom prst="rect">
              <a:avLst/>
            </a:prstGeom>
            <a:noFill/>
            <a:ln>
              <a:noFill/>
            </a:ln>
          </p:spPr>
        </p:pic>
        <p:cxnSp>
          <p:nvCxnSpPr>
            <p:cNvPr id="24" name="Google Shape;24;p26"/>
            <p:cNvCxnSpPr/>
            <p:nvPr/>
          </p:nvCxnSpPr>
          <p:spPr>
            <a:xfrm>
              <a:off x="3794775" y="519575"/>
              <a:ext cx="0" cy="596100"/>
            </a:xfrm>
            <a:prstGeom prst="straightConnector1">
              <a:avLst/>
            </a:prstGeom>
            <a:noFill/>
            <a:ln w="9525" cap="flat" cmpd="sng">
              <a:solidFill>
                <a:srgbClr val="FFFFFF"/>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4 Two Column Layout">
  <p:cSld name="Normal Layout 1_1">
    <p:spTree>
      <p:nvGrpSpPr>
        <p:cNvPr id="1" name="Shape 77"/>
        <p:cNvGrpSpPr/>
        <p:nvPr/>
      </p:nvGrpSpPr>
      <p:grpSpPr>
        <a:xfrm>
          <a:off x="0" y="0"/>
          <a:ext cx="0" cy="0"/>
          <a:chOff x="0" y="0"/>
          <a:chExt cx="0" cy="0"/>
        </a:xfrm>
      </p:grpSpPr>
      <p:sp>
        <p:nvSpPr>
          <p:cNvPr id="78" name="Google Shape;78;p44"/>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79" name="Google Shape;79;p44"/>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80" name="Google Shape;80;p44"/>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81" name="Google Shape;81;p44"/>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pic>
        <p:nvPicPr>
          <p:cNvPr id="82" name="Google Shape;82;p44"/>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Header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387123-8E1D-C946-EBE8-D57643D314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2"/>
            <a:ext cx="9144000" cy="822961"/>
          </a:xfrm>
          <a:prstGeom prst="rect">
            <a:avLst/>
          </a:prstGeom>
        </p:spPr>
      </p:pic>
      <p:sp>
        <p:nvSpPr>
          <p:cNvPr id="8" name="Slide Number Placeholder 3">
            <a:extLst>
              <a:ext uri="{FF2B5EF4-FFF2-40B4-BE49-F238E27FC236}">
                <a16:creationId xmlns:a16="http://schemas.microsoft.com/office/drawing/2014/main" id="{E4A64BCB-0C85-016D-E9A8-A8A1BFC75556}"/>
              </a:ext>
            </a:extLst>
          </p:cNvPr>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9" name="Rectangle 8">
            <a:extLst>
              <a:ext uri="{FF2B5EF4-FFF2-40B4-BE49-F238E27FC236}">
                <a16:creationId xmlns:a16="http://schemas.microsoft.com/office/drawing/2014/main" id="{FE51BD44-FCF4-9664-25BE-1D8EF7020122}"/>
              </a:ext>
            </a:extLst>
          </p:cNvPr>
          <p:cNvSpPr/>
          <p:nvPr userDrawn="1"/>
        </p:nvSpPr>
        <p:spPr>
          <a:xfrm>
            <a:off x="3527642" y="4933688"/>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pic>
        <p:nvPicPr>
          <p:cNvPr id="10" name="Picture 9">
            <a:extLst>
              <a:ext uri="{FF2B5EF4-FFF2-40B4-BE49-F238E27FC236}">
                <a16:creationId xmlns:a16="http://schemas.microsoft.com/office/drawing/2014/main" id="{561D98EC-797D-0B31-8E03-F27F5026B09D}"/>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0050" y="195081"/>
            <a:ext cx="819150" cy="776469"/>
          </a:xfrm>
          <a:prstGeom prst="rect">
            <a:avLst/>
          </a:prstGeom>
        </p:spPr>
      </p:pic>
      <p:sp>
        <p:nvSpPr>
          <p:cNvPr id="2" name="Title 1"/>
          <p:cNvSpPr>
            <a:spLocks noGrp="1"/>
          </p:cNvSpPr>
          <p:nvPr>
            <p:ph type="title"/>
          </p:nvPr>
        </p:nvSpPr>
        <p:spPr>
          <a:xfrm>
            <a:off x="378890" y="72172"/>
            <a:ext cx="7419975" cy="662702"/>
          </a:xfrm>
        </p:spPr>
        <p:txBody>
          <a:bodyPr/>
          <a:lstStyle>
            <a:lvl1pPr>
              <a:defRPr>
                <a:solidFill>
                  <a:srgbClr val="09727D"/>
                </a:solidFill>
              </a:defRPr>
            </a:lvl1pPr>
          </a:lstStyle>
          <a:p>
            <a:r>
              <a:rPr lang="en-US"/>
              <a:t>Click to edit Master title style</a:t>
            </a:r>
            <a:endParaRPr lang="en-US" dirty="0"/>
          </a:p>
        </p:txBody>
      </p:sp>
      <p:sp>
        <p:nvSpPr>
          <p:cNvPr id="3" name="Text Placeholder 2"/>
          <p:cNvSpPr>
            <a:spLocks noGrp="1"/>
          </p:cNvSpPr>
          <p:nvPr>
            <p:ph type="body" idx="1"/>
          </p:nvPr>
        </p:nvSpPr>
        <p:spPr>
          <a:xfrm>
            <a:off x="378884" y="1130305"/>
            <a:ext cx="4135438" cy="479822"/>
          </a:xfrm>
        </p:spPr>
        <p:txBody>
          <a:bodyPr anchor="ctr"/>
          <a:lstStyle>
            <a:lvl1pPr marL="0" indent="0" algn="ctr">
              <a:buNone/>
              <a:defRPr sz="2500" b="1">
                <a:solidFill>
                  <a:srgbClr val="097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78884" y="1701804"/>
            <a:ext cx="4135438" cy="2963466"/>
          </a:xfrm>
        </p:spPr>
        <p:txBody>
          <a:bodyPr/>
          <a:lstStyle>
            <a:lvl1pPr marL="288925" indent="-288925">
              <a:defRPr sz="2400">
                <a:solidFill>
                  <a:srgbClr val="09727D"/>
                </a:solidFill>
              </a:defRPr>
            </a:lvl1pPr>
            <a:lvl2pPr marL="746125" indent="-288925">
              <a:defRPr sz="2000">
                <a:solidFill>
                  <a:srgbClr val="09727D"/>
                </a:solidFill>
              </a:defRPr>
            </a:lvl2pPr>
            <a:lvl3pPr marL="1203325" indent="-288925">
              <a:defRPr sz="1800">
                <a:solidFill>
                  <a:srgbClr val="09727D"/>
                </a:solidFill>
              </a:defRPr>
            </a:lvl3pPr>
            <a:lvl4pPr marL="1657350" indent="-285750">
              <a:buFont typeface="Wingdings" panose="05000000000000000000" pitchFamily="2" charset="2"/>
              <a:buChar char="§"/>
              <a:defRPr sz="1600">
                <a:solidFill>
                  <a:srgbClr val="09727D"/>
                </a:solidFill>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1966" y="1130305"/>
            <a:ext cx="4041775" cy="479822"/>
          </a:xfrm>
        </p:spPr>
        <p:txBody>
          <a:bodyPr anchor="ctr"/>
          <a:lstStyle>
            <a:lvl1pPr marL="0" indent="0" algn="ctr">
              <a:buNone/>
              <a:defRPr sz="2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1966" y="1701804"/>
            <a:ext cx="4156075" cy="2963466"/>
          </a:xfrm>
        </p:spPr>
        <p:txBody>
          <a:bodyPr/>
          <a:lstStyle>
            <a:lvl1pPr marL="288925" indent="-288925">
              <a:defRPr sz="2400"/>
            </a:lvl1pPr>
            <a:lvl2pPr marL="685800" indent="-228600">
              <a:defRPr sz="2000"/>
            </a:lvl2pPr>
            <a:lvl3pPr marL="1203325" indent="-288925">
              <a:defRPr sz="1800"/>
            </a:lvl3pPr>
            <a:lvl4pPr marL="1657350" indent="-285750">
              <a:buClr>
                <a:srgbClr val="09727D"/>
              </a:buClr>
              <a:buFont typeface="Wingdings" panose="05000000000000000000" pitchFamily="2" charset="2"/>
              <a:buChar char="§"/>
              <a:defRPr sz="1600">
                <a:solidFill>
                  <a:srgbClr val="09727D"/>
                </a:solidFill>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1BA46BE2-CF2F-2E22-FB8F-CF49E17F5A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Tree>
    <p:extLst>
      <p:ext uri="{BB962C8B-B14F-4D97-AF65-F5344CB8AC3E}">
        <p14:creationId xmlns:p14="http://schemas.microsoft.com/office/powerpoint/2010/main" val="1845603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ree Content Heade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BA2B24-5050-EDEB-0B28-D8C9A0ECD2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2"/>
            <a:ext cx="9144000" cy="822961"/>
          </a:xfrm>
          <a:prstGeom prst="rect">
            <a:avLst/>
          </a:prstGeom>
        </p:spPr>
      </p:pic>
      <p:sp>
        <p:nvSpPr>
          <p:cNvPr id="10" name="Slide Number Placeholder 3">
            <a:extLst>
              <a:ext uri="{FF2B5EF4-FFF2-40B4-BE49-F238E27FC236}">
                <a16:creationId xmlns:a16="http://schemas.microsoft.com/office/drawing/2014/main" id="{6638D3DA-C54D-F77F-F261-B65364E3565F}"/>
              </a:ext>
            </a:extLst>
          </p:cNvPr>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11" name="Rectangle 10">
            <a:extLst>
              <a:ext uri="{FF2B5EF4-FFF2-40B4-BE49-F238E27FC236}">
                <a16:creationId xmlns:a16="http://schemas.microsoft.com/office/drawing/2014/main" id="{FCE04E28-06CE-7D7E-3D6D-DF2B77A75511}"/>
              </a:ext>
            </a:extLst>
          </p:cNvPr>
          <p:cNvSpPr/>
          <p:nvPr userDrawn="1"/>
        </p:nvSpPr>
        <p:spPr>
          <a:xfrm>
            <a:off x="3527642" y="4933688"/>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
        <p:nvSpPr>
          <p:cNvPr id="2" name="Title 1"/>
          <p:cNvSpPr>
            <a:spLocks noGrp="1"/>
          </p:cNvSpPr>
          <p:nvPr>
            <p:ph type="title"/>
          </p:nvPr>
        </p:nvSpPr>
        <p:spPr>
          <a:xfrm>
            <a:off x="378889" y="114507"/>
            <a:ext cx="7469711" cy="619976"/>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61953" y="1128183"/>
            <a:ext cx="2668353" cy="479822"/>
          </a:xfrm>
        </p:spPr>
        <p:txBody>
          <a:bodyPr anchor="ctr"/>
          <a:lstStyle>
            <a:lvl1pPr marL="0" indent="0" algn="ctr">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61951" y="1699682"/>
            <a:ext cx="2668357" cy="2963466"/>
          </a:xfrm>
        </p:spPr>
        <p:txBody>
          <a:bodyPr/>
          <a:lstStyle>
            <a:lvl1pPr marL="288925" indent="-288925">
              <a:defRPr sz="2000">
                <a:solidFill>
                  <a:schemeClr val="tx1"/>
                </a:solidFill>
              </a:defRPr>
            </a:lvl1pPr>
            <a:lvl2pPr marL="746125" indent="-288925">
              <a:defRPr sz="1800">
                <a:solidFill>
                  <a:schemeClr val="tx1"/>
                </a:solidFill>
              </a:defRPr>
            </a:lvl2pPr>
            <a:lvl3pPr marL="1203325" indent="-288925">
              <a:defRPr sz="1600">
                <a:solidFill>
                  <a:schemeClr val="tx1"/>
                </a:solidFill>
              </a:defRPr>
            </a:lvl3pPr>
            <a:lvl4pPr marL="1371600" indent="0">
              <a:buFont typeface="Wingdings" panose="05000000000000000000" pitchFamily="2" charset="2"/>
              <a:buNone/>
              <a:defRPr sz="1600">
                <a:solidFill>
                  <a:schemeClr val="tx1"/>
                </a:solidFill>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idx="10"/>
          </p:nvPr>
        </p:nvSpPr>
        <p:spPr>
          <a:xfrm>
            <a:off x="3246441" y="1128183"/>
            <a:ext cx="2668353" cy="479822"/>
          </a:xfrm>
        </p:spPr>
        <p:txBody>
          <a:bodyPr anchor="ctr"/>
          <a:lstStyle>
            <a:lvl1pPr marL="0" indent="0" algn="ctr">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3"/>
          <p:cNvSpPr>
            <a:spLocks noGrp="1"/>
          </p:cNvSpPr>
          <p:nvPr>
            <p:ph sz="half" idx="11"/>
          </p:nvPr>
        </p:nvSpPr>
        <p:spPr>
          <a:xfrm>
            <a:off x="3246439" y="1699682"/>
            <a:ext cx="2668357" cy="2963466"/>
          </a:xfrm>
        </p:spPr>
        <p:txBody>
          <a:bodyPr/>
          <a:lstStyle>
            <a:lvl1pPr marL="288925" indent="-288925">
              <a:defRPr sz="2000">
                <a:solidFill>
                  <a:schemeClr val="tx1"/>
                </a:solidFill>
              </a:defRPr>
            </a:lvl1pPr>
            <a:lvl2pPr marL="746125" indent="-288925">
              <a:defRPr sz="1800">
                <a:solidFill>
                  <a:schemeClr val="tx1"/>
                </a:solidFill>
              </a:defRPr>
            </a:lvl2pPr>
            <a:lvl3pPr marL="1203325" indent="-288925">
              <a:defRPr sz="1600">
                <a:solidFill>
                  <a:schemeClr val="tx1"/>
                </a:solidFill>
              </a:defRPr>
            </a:lvl3pPr>
            <a:lvl4pPr marL="1371600" indent="0">
              <a:buFont typeface="Wingdings" panose="05000000000000000000" pitchFamily="2" charset="2"/>
              <a:buNone/>
              <a:defRPr sz="1600">
                <a:solidFill>
                  <a:schemeClr val="tx1"/>
                </a:solidFill>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
          <p:cNvSpPr>
            <a:spLocks noGrp="1"/>
          </p:cNvSpPr>
          <p:nvPr>
            <p:ph type="body" idx="12"/>
          </p:nvPr>
        </p:nvSpPr>
        <p:spPr>
          <a:xfrm>
            <a:off x="6146803" y="1128183"/>
            <a:ext cx="2668353" cy="479822"/>
          </a:xfrm>
        </p:spPr>
        <p:txBody>
          <a:bodyPr anchor="ctr"/>
          <a:lstStyle>
            <a:lvl1pPr marL="0" indent="0" algn="ctr">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3"/>
          <p:cNvSpPr>
            <a:spLocks noGrp="1"/>
          </p:cNvSpPr>
          <p:nvPr>
            <p:ph sz="half" idx="13"/>
          </p:nvPr>
        </p:nvSpPr>
        <p:spPr>
          <a:xfrm>
            <a:off x="6146801" y="1699682"/>
            <a:ext cx="2668357" cy="2963466"/>
          </a:xfrm>
        </p:spPr>
        <p:txBody>
          <a:bodyPr/>
          <a:lstStyle>
            <a:lvl1pPr marL="288925" indent="-288925">
              <a:defRPr sz="2000">
                <a:solidFill>
                  <a:schemeClr val="tx1"/>
                </a:solidFill>
              </a:defRPr>
            </a:lvl1pPr>
            <a:lvl2pPr marL="746125" indent="-288925">
              <a:defRPr sz="1800">
                <a:solidFill>
                  <a:schemeClr val="tx1"/>
                </a:solidFill>
              </a:defRPr>
            </a:lvl2pPr>
            <a:lvl3pPr marL="1203325" indent="-288925">
              <a:defRPr sz="1600">
                <a:solidFill>
                  <a:schemeClr val="tx1"/>
                </a:solidFill>
              </a:defRPr>
            </a:lvl3pPr>
            <a:lvl4pPr marL="1371600" indent="0">
              <a:buFont typeface="Wingdings" panose="05000000000000000000" pitchFamily="2" charset="2"/>
              <a:buNone/>
              <a:defRPr sz="1600">
                <a:solidFill>
                  <a:schemeClr val="tx1"/>
                </a:solidFill>
              </a:defRPr>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a:extLst>
              <a:ext uri="{FF2B5EF4-FFF2-40B4-BE49-F238E27FC236}">
                <a16:creationId xmlns:a16="http://schemas.microsoft.com/office/drawing/2014/main" id="{DF525B3E-4148-AAA2-E453-35AA8E8979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Tree>
    <p:extLst>
      <p:ext uri="{BB962C8B-B14F-4D97-AF65-F5344CB8AC3E}">
        <p14:creationId xmlns:p14="http://schemas.microsoft.com/office/powerpoint/2010/main" val="1973610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93986A-1B0D-602F-3AA8-D6D92105E34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2"/>
            <a:ext cx="9144000" cy="822961"/>
          </a:xfrm>
          <a:prstGeom prst="rect">
            <a:avLst/>
          </a:prstGeom>
        </p:spPr>
      </p:pic>
      <p:sp>
        <p:nvSpPr>
          <p:cNvPr id="9" name="Slide Number Placeholder 3">
            <a:extLst>
              <a:ext uri="{FF2B5EF4-FFF2-40B4-BE49-F238E27FC236}">
                <a16:creationId xmlns:a16="http://schemas.microsoft.com/office/drawing/2014/main" id="{D752E3B8-CFBA-DD31-9042-37D6A49D36E6}"/>
              </a:ext>
            </a:extLst>
          </p:cNvPr>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10" name="Rectangle 9">
            <a:extLst>
              <a:ext uri="{FF2B5EF4-FFF2-40B4-BE49-F238E27FC236}">
                <a16:creationId xmlns:a16="http://schemas.microsoft.com/office/drawing/2014/main" id="{6853198C-67D3-2489-F02A-8955EE46B60F}"/>
              </a:ext>
            </a:extLst>
          </p:cNvPr>
          <p:cNvSpPr/>
          <p:nvPr userDrawn="1"/>
        </p:nvSpPr>
        <p:spPr>
          <a:xfrm>
            <a:off x="3527642" y="4933688"/>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
        <p:nvSpPr>
          <p:cNvPr id="2" name="Title 1"/>
          <p:cNvSpPr>
            <a:spLocks noGrp="1"/>
          </p:cNvSpPr>
          <p:nvPr>
            <p:ph type="title"/>
          </p:nvPr>
        </p:nvSpPr>
        <p:spPr>
          <a:xfrm>
            <a:off x="381000" y="91761"/>
            <a:ext cx="7410450" cy="642722"/>
          </a:xfrm>
        </p:spPr>
        <p:txBody>
          <a:bodyPr/>
          <a:lstStyle/>
          <a:p>
            <a:r>
              <a:rPr lang="en-US"/>
              <a:t>Click to edit Master title style</a:t>
            </a:r>
            <a:endParaRPr lang="en-US" dirty="0"/>
          </a:p>
        </p:txBody>
      </p:sp>
      <p:pic>
        <p:nvPicPr>
          <p:cNvPr id="12" name="Picture 11">
            <a:extLst>
              <a:ext uri="{FF2B5EF4-FFF2-40B4-BE49-F238E27FC236}">
                <a16:creationId xmlns:a16="http://schemas.microsoft.com/office/drawing/2014/main" id="{E2F71B28-158C-DF5B-BC93-2C843D9DDF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Tree>
    <p:extLst>
      <p:ext uri="{BB962C8B-B14F-4D97-AF65-F5344CB8AC3E}">
        <p14:creationId xmlns:p14="http://schemas.microsoft.com/office/powerpoint/2010/main" val="319703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lank with Brandin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3"/>
            <a:ext cx="9144000" cy="822961"/>
          </a:xfrm>
          <a:prstGeom prst="rect">
            <a:avLst/>
          </a:prstGeom>
        </p:spPr>
      </p:pic>
      <p:sp>
        <p:nvSpPr>
          <p:cNvPr id="10" name="Slide Number Placeholder 3"/>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6" name="Rectangle 5"/>
          <p:cNvSpPr/>
          <p:nvPr userDrawn="1"/>
        </p:nvSpPr>
        <p:spPr>
          <a:xfrm>
            <a:off x="3524594" y="4922192"/>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Tree>
    <p:extLst>
      <p:ext uri="{BB962C8B-B14F-4D97-AF65-F5344CB8AC3E}">
        <p14:creationId xmlns:p14="http://schemas.microsoft.com/office/powerpoint/2010/main" val="1515348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163F-F95F-B659-C928-7B5FB15259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B47C974-80D1-7EB6-7F28-89A04AD5ED7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A61F77-713A-D65D-50B4-56D98F33AA39}"/>
              </a:ext>
            </a:extLst>
          </p:cNvPr>
          <p:cNvSpPr>
            <a:spLocks noGrp="1"/>
          </p:cNvSpPr>
          <p:nvPr>
            <p:ph type="dt" sz="half" idx="10"/>
          </p:nvPr>
        </p:nvSpPr>
        <p:spPr/>
        <p:txBody>
          <a:bodyPr/>
          <a:lstStyle/>
          <a:p>
            <a:fld id="{F316D552-5C4B-4D58-B144-D1E2F87CC02D}" type="datetimeFigureOut">
              <a:rPr lang="en-US" smtClean="0"/>
              <a:t>5/19/2023</a:t>
            </a:fld>
            <a:endParaRPr lang="en-US"/>
          </a:p>
        </p:txBody>
      </p:sp>
      <p:sp>
        <p:nvSpPr>
          <p:cNvPr id="5" name="Footer Placeholder 4">
            <a:extLst>
              <a:ext uri="{FF2B5EF4-FFF2-40B4-BE49-F238E27FC236}">
                <a16:creationId xmlns:a16="http://schemas.microsoft.com/office/drawing/2014/main" id="{F88C0886-A7BF-03E8-C23F-FF5172A51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85546A-3916-F9CC-C3E9-18A3ADA78B07}"/>
              </a:ext>
            </a:extLst>
          </p:cNvPr>
          <p:cNvSpPr>
            <a:spLocks noGrp="1"/>
          </p:cNvSpPr>
          <p:nvPr>
            <p:ph type="sldNum" sz="quarter" idx="12"/>
          </p:nvPr>
        </p:nvSpPr>
        <p:spPr/>
        <p:txBody>
          <a:bodyPr/>
          <a:lstStyle/>
          <a:p>
            <a:fld id="{941AB909-59ED-4B81-90D2-A5528BCD1006}" type="slidenum">
              <a:rPr lang="en-US" smtClean="0"/>
              <a:t>‹#›</a:t>
            </a:fld>
            <a:endParaRPr lang="en-US"/>
          </a:p>
        </p:txBody>
      </p:sp>
    </p:spTree>
    <p:extLst>
      <p:ext uri="{BB962C8B-B14F-4D97-AF65-F5344CB8AC3E}">
        <p14:creationId xmlns:p14="http://schemas.microsoft.com/office/powerpoint/2010/main" val="241460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4 Two Column Layout - Two Images">
  <p:cSld name="Normal Layout 1_1_3">
    <p:spTree>
      <p:nvGrpSpPr>
        <p:cNvPr id="1" name="Shape 83"/>
        <p:cNvGrpSpPr/>
        <p:nvPr/>
      </p:nvGrpSpPr>
      <p:grpSpPr>
        <a:xfrm>
          <a:off x="0" y="0"/>
          <a:ext cx="0" cy="0"/>
          <a:chOff x="0" y="0"/>
          <a:chExt cx="0" cy="0"/>
        </a:xfrm>
      </p:grpSpPr>
      <p:sp>
        <p:nvSpPr>
          <p:cNvPr id="84" name="Google Shape;84;p4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85" name="Google Shape;85;p45"/>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86" name="Google Shape;86;p45"/>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87" name="Google Shape;87;p45"/>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88" name="Google Shape;88;p45"/>
          <p:cNvSpPr>
            <a:spLocks noGrp="1"/>
          </p:cNvSpPr>
          <p:nvPr>
            <p:ph type="pic" idx="3"/>
          </p:nvPr>
        </p:nvSpPr>
        <p:spPr>
          <a:xfrm>
            <a:off x="518250" y="1322250"/>
            <a:ext cx="3749100" cy="2194500"/>
          </a:xfrm>
          <a:prstGeom prst="rect">
            <a:avLst/>
          </a:prstGeom>
          <a:noFill/>
          <a:ln>
            <a:noFill/>
          </a:ln>
        </p:spPr>
      </p:sp>
      <p:sp>
        <p:nvSpPr>
          <p:cNvPr id="89" name="Google Shape;89;p45"/>
          <p:cNvSpPr>
            <a:spLocks noGrp="1"/>
          </p:cNvSpPr>
          <p:nvPr>
            <p:ph type="pic" idx="4"/>
          </p:nvPr>
        </p:nvSpPr>
        <p:spPr>
          <a:xfrm>
            <a:off x="4727450" y="1322250"/>
            <a:ext cx="3749100" cy="2194500"/>
          </a:xfrm>
          <a:prstGeom prst="rect">
            <a:avLst/>
          </a:prstGeom>
          <a:noFill/>
          <a:ln>
            <a:noFill/>
          </a:ln>
        </p:spPr>
      </p:sp>
      <p:pic>
        <p:nvPicPr>
          <p:cNvPr id="90" name="Google Shape;90;p45"/>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4 Two Column Layout - Image">
  <p:cSld name="Normal Layout 1_1_2">
    <p:spTree>
      <p:nvGrpSpPr>
        <p:cNvPr id="1" name="Shape 91"/>
        <p:cNvGrpSpPr/>
        <p:nvPr/>
      </p:nvGrpSpPr>
      <p:grpSpPr>
        <a:xfrm>
          <a:off x="0" y="0"/>
          <a:ext cx="0" cy="0"/>
          <a:chOff x="0" y="0"/>
          <a:chExt cx="0" cy="0"/>
        </a:xfrm>
      </p:grpSpPr>
      <p:sp>
        <p:nvSpPr>
          <p:cNvPr id="92" name="Google Shape;92;p46"/>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93" name="Google Shape;93;p46"/>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94" name="Google Shape;94;p46"/>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95" name="Google Shape;95;p46"/>
          <p:cNvSpPr>
            <a:spLocks noGrp="1"/>
          </p:cNvSpPr>
          <p:nvPr>
            <p:ph type="pic" idx="2"/>
          </p:nvPr>
        </p:nvSpPr>
        <p:spPr>
          <a:xfrm>
            <a:off x="4727450" y="1322250"/>
            <a:ext cx="4023300" cy="2926200"/>
          </a:xfrm>
          <a:prstGeom prst="rect">
            <a:avLst/>
          </a:prstGeom>
          <a:noFill/>
          <a:ln>
            <a:noFill/>
          </a:ln>
        </p:spPr>
      </p:sp>
      <p:pic>
        <p:nvPicPr>
          <p:cNvPr id="96" name="Google Shape;96;p46"/>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5 Three Column Layout">
  <p:cSld name="Normal Layout 1_1_1">
    <p:spTree>
      <p:nvGrpSpPr>
        <p:cNvPr id="1" name="Shape 97"/>
        <p:cNvGrpSpPr/>
        <p:nvPr/>
      </p:nvGrpSpPr>
      <p:grpSpPr>
        <a:xfrm>
          <a:off x="0" y="0"/>
          <a:ext cx="0" cy="0"/>
          <a:chOff x="0" y="0"/>
          <a:chExt cx="0" cy="0"/>
        </a:xfrm>
      </p:grpSpPr>
      <p:sp>
        <p:nvSpPr>
          <p:cNvPr id="98" name="Google Shape;98;p47"/>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99" name="Google Shape;99;p4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100" name="Google Shape;100;p47"/>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101" name="Google Shape;101;p47"/>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102" name="Google Shape;102;p47"/>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103" name="Google Shape;103;p47"/>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pic>
        <p:nvPicPr>
          <p:cNvPr id="104" name="Google Shape;104;p47"/>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5 Three Column Layout - Images">
  <p:cSld name="Normal Layout 1_1_1_1">
    <p:spTree>
      <p:nvGrpSpPr>
        <p:cNvPr id="1" name="Shape 105"/>
        <p:cNvGrpSpPr/>
        <p:nvPr/>
      </p:nvGrpSpPr>
      <p:grpSpPr>
        <a:xfrm>
          <a:off x="0" y="0"/>
          <a:ext cx="0" cy="0"/>
          <a:chOff x="0" y="0"/>
          <a:chExt cx="0" cy="0"/>
        </a:xfrm>
      </p:grpSpPr>
      <p:sp>
        <p:nvSpPr>
          <p:cNvPr id="106" name="Google Shape;106;p48"/>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107" name="Google Shape;107;p48"/>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108" name="Google Shape;108;p48"/>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109" name="Google Shape;109;p48"/>
          <p:cNvSpPr txBox="1">
            <a:spLocks noGrp="1"/>
          </p:cNvSpPr>
          <p:nvPr>
            <p:ph type="body" idx="1"/>
          </p:nvPr>
        </p:nvSpPr>
        <p:spPr>
          <a:xfrm>
            <a:off x="518244" y="29321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110" name="Google Shape;110;p48"/>
          <p:cNvSpPr txBox="1">
            <a:spLocks noGrp="1"/>
          </p:cNvSpPr>
          <p:nvPr>
            <p:ph type="body" idx="2"/>
          </p:nvPr>
        </p:nvSpPr>
        <p:spPr>
          <a:xfrm>
            <a:off x="3428969"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111" name="Google Shape;111;p48"/>
          <p:cNvSpPr txBox="1">
            <a:spLocks noGrp="1"/>
          </p:cNvSpPr>
          <p:nvPr>
            <p:ph type="body" idx="3"/>
          </p:nvPr>
        </p:nvSpPr>
        <p:spPr>
          <a:xfrm>
            <a:off x="6339694"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112" name="Google Shape;112;p48"/>
          <p:cNvSpPr>
            <a:spLocks noGrp="1"/>
          </p:cNvSpPr>
          <p:nvPr>
            <p:ph type="pic" idx="4"/>
          </p:nvPr>
        </p:nvSpPr>
        <p:spPr>
          <a:xfrm>
            <a:off x="518250" y="1322238"/>
            <a:ext cx="2286000" cy="1462200"/>
          </a:xfrm>
          <a:prstGeom prst="rect">
            <a:avLst/>
          </a:prstGeom>
          <a:noFill/>
          <a:ln>
            <a:noFill/>
          </a:ln>
        </p:spPr>
      </p:sp>
      <p:sp>
        <p:nvSpPr>
          <p:cNvPr id="113" name="Google Shape;113;p48"/>
          <p:cNvSpPr>
            <a:spLocks noGrp="1"/>
          </p:cNvSpPr>
          <p:nvPr>
            <p:ph type="pic" idx="5"/>
          </p:nvPr>
        </p:nvSpPr>
        <p:spPr>
          <a:xfrm>
            <a:off x="6339700" y="1323068"/>
            <a:ext cx="2286000" cy="1462200"/>
          </a:xfrm>
          <a:prstGeom prst="rect">
            <a:avLst/>
          </a:prstGeom>
          <a:noFill/>
          <a:ln>
            <a:noFill/>
          </a:ln>
        </p:spPr>
      </p:sp>
      <p:sp>
        <p:nvSpPr>
          <p:cNvPr id="114" name="Google Shape;114;p48"/>
          <p:cNvSpPr>
            <a:spLocks noGrp="1"/>
          </p:cNvSpPr>
          <p:nvPr>
            <p:ph type="pic" idx="6"/>
          </p:nvPr>
        </p:nvSpPr>
        <p:spPr>
          <a:xfrm>
            <a:off x="3428963" y="1323068"/>
            <a:ext cx="2286000" cy="1462200"/>
          </a:xfrm>
          <a:prstGeom prst="rect">
            <a:avLst/>
          </a:prstGeom>
          <a:noFill/>
          <a:ln>
            <a:noFill/>
          </a:ln>
        </p:spPr>
      </p:sp>
      <p:pic>
        <p:nvPicPr>
          <p:cNvPr id="115" name="Google Shape;115;p48"/>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6 Title Only">
  <p:cSld name="Normal Layout_1_1">
    <p:spTree>
      <p:nvGrpSpPr>
        <p:cNvPr id="1" name="Shape 116"/>
        <p:cNvGrpSpPr/>
        <p:nvPr/>
      </p:nvGrpSpPr>
      <p:grpSpPr>
        <a:xfrm>
          <a:off x="0" y="0"/>
          <a:ext cx="0" cy="0"/>
          <a:chOff x="0" y="0"/>
          <a:chExt cx="0" cy="0"/>
        </a:xfrm>
      </p:grpSpPr>
      <p:sp>
        <p:nvSpPr>
          <p:cNvPr id="117" name="Google Shape;117;p49"/>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118" name="Google Shape;118;p49"/>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119" name="Google Shape;119;p49"/>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6 Blank Layout">
  <p:cSld name="Normal Layout_1">
    <p:spTree>
      <p:nvGrpSpPr>
        <p:cNvPr id="1" name="Shape 120"/>
        <p:cNvGrpSpPr/>
        <p:nvPr/>
      </p:nvGrpSpPr>
      <p:grpSpPr>
        <a:xfrm>
          <a:off x="0" y="0"/>
          <a:ext cx="0" cy="0"/>
          <a:chOff x="0" y="0"/>
          <a:chExt cx="0" cy="0"/>
        </a:xfrm>
      </p:grpSpPr>
      <p:cxnSp>
        <p:nvCxnSpPr>
          <p:cNvPr id="121" name="Google Shape;121;p50"/>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122" name="Google Shape;122;p50"/>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6 Full Image Layout">
  <p:cSld name="CUSTOM_6">
    <p:spTree>
      <p:nvGrpSpPr>
        <p:cNvPr id="1" name="Shape 123"/>
        <p:cNvGrpSpPr/>
        <p:nvPr/>
      </p:nvGrpSpPr>
      <p:grpSpPr>
        <a:xfrm>
          <a:off x="0" y="0"/>
          <a:ext cx="0" cy="0"/>
          <a:chOff x="0" y="0"/>
          <a:chExt cx="0" cy="0"/>
        </a:xfrm>
      </p:grpSpPr>
      <p:sp>
        <p:nvSpPr>
          <p:cNvPr id="124" name="Google Shape;124;p51"/>
          <p:cNvSpPr txBox="1">
            <a:spLocks noGrp="1"/>
          </p:cNvSpPr>
          <p:nvPr>
            <p:ph type="sldNum" idx="12"/>
          </p:nvPr>
        </p:nvSpPr>
        <p:spPr>
          <a:xfrm>
            <a:off x="8450241" y="4742800"/>
            <a:ext cx="419400" cy="274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125" name="Google Shape;125;p51"/>
          <p:cNvSpPr>
            <a:spLocks noGrp="1"/>
          </p:cNvSpPr>
          <p:nvPr>
            <p:ph type="pic" idx="2"/>
          </p:nvPr>
        </p:nvSpPr>
        <p:spPr>
          <a:xfrm>
            <a:off x="8800" y="8800"/>
            <a:ext cx="9144000" cy="51435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7 Closing Slide CTA">
  <p:cSld name="CUSTOM_1_1">
    <p:bg>
      <p:bgPr>
        <a:solidFill>
          <a:schemeClr val="dk2"/>
        </a:solidFill>
        <a:effectLst/>
      </p:bgPr>
    </p:bg>
    <p:spTree>
      <p:nvGrpSpPr>
        <p:cNvPr id="1" name="Shape 126"/>
        <p:cNvGrpSpPr/>
        <p:nvPr/>
      </p:nvGrpSpPr>
      <p:grpSpPr>
        <a:xfrm>
          <a:off x="0" y="0"/>
          <a:ext cx="0" cy="0"/>
          <a:chOff x="0" y="0"/>
          <a:chExt cx="0" cy="0"/>
        </a:xfrm>
      </p:grpSpPr>
      <p:pic>
        <p:nvPicPr>
          <p:cNvPr id="127" name="Google Shape;127;p52"/>
          <p:cNvPicPr preferRelativeResize="0"/>
          <p:nvPr/>
        </p:nvPicPr>
        <p:blipFill rotWithShape="1">
          <a:blip r:embed="rId2">
            <a:alphaModFix/>
          </a:blip>
          <a:srcRect/>
          <a:stretch/>
        </p:blipFill>
        <p:spPr>
          <a:xfrm>
            <a:off x="2902700" y="1353975"/>
            <a:ext cx="3338600" cy="1673525"/>
          </a:xfrm>
          <a:prstGeom prst="rect">
            <a:avLst/>
          </a:prstGeom>
          <a:noFill/>
          <a:ln>
            <a:noFill/>
          </a:ln>
        </p:spPr>
      </p:pic>
      <p:sp>
        <p:nvSpPr>
          <p:cNvPr id="128" name="Google Shape;128;p52"/>
          <p:cNvSpPr txBox="1">
            <a:spLocks noGrp="1"/>
          </p:cNvSpPr>
          <p:nvPr>
            <p:ph type="title"/>
          </p:nvPr>
        </p:nvSpPr>
        <p:spPr>
          <a:xfrm>
            <a:off x="1171650" y="2980175"/>
            <a:ext cx="6800700" cy="118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accent4"/>
              </a:buClr>
              <a:buSzPts val="2500"/>
              <a:buNone/>
              <a:defRPr sz="2500">
                <a:solidFill>
                  <a:schemeClr val="accent4"/>
                </a:solidFill>
              </a:defRPr>
            </a:lvl1pPr>
            <a:lvl2pPr lvl="1" algn="l">
              <a:lnSpc>
                <a:spcPct val="100000"/>
              </a:lnSpc>
              <a:spcBef>
                <a:spcPts val="0"/>
              </a:spcBef>
              <a:spcAft>
                <a:spcPts val="0"/>
              </a:spcAft>
              <a:buSzPts val="2100"/>
              <a:buNone/>
              <a:defRPr>
                <a:latin typeface="Source Sans Pro"/>
                <a:ea typeface="Source Sans Pro"/>
                <a:cs typeface="Source Sans Pro"/>
                <a:sym typeface="Source Sans Pro"/>
              </a:defRPr>
            </a:lvl2pPr>
            <a:lvl3pPr lvl="2" algn="l">
              <a:lnSpc>
                <a:spcPct val="100000"/>
              </a:lnSpc>
              <a:spcBef>
                <a:spcPts val="0"/>
              </a:spcBef>
              <a:spcAft>
                <a:spcPts val="0"/>
              </a:spcAft>
              <a:buSzPts val="2100"/>
              <a:buNone/>
              <a:defRPr>
                <a:latin typeface="Source Sans Pro"/>
                <a:ea typeface="Source Sans Pro"/>
                <a:cs typeface="Source Sans Pro"/>
                <a:sym typeface="Source Sans Pro"/>
              </a:defRPr>
            </a:lvl3pPr>
            <a:lvl4pPr lvl="3" algn="l">
              <a:lnSpc>
                <a:spcPct val="100000"/>
              </a:lnSpc>
              <a:spcBef>
                <a:spcPts val="0"/>
              </a:spcBef>
              <a:spcAft>
                <a:spcPts val="0"/>
              </a:spcAft>
              <a:buSzPts val="2100"/>
              <a:buNone/>
              <a:defRPr>
                <a:latin typeface="Source Sans Pro"/>
                <a:ea typeface="Source Sans Pro"/>
                <a:cs typeface="Source Sans Pro"/>
                <a:sym typeface="Source Sans Pro"/>
              </a:defRPr>
            </a:lvl4pPr>
            <a:lvl5pPr lvl="4" algn="l">
              <a:lnSpc>
                <a:spcPct val="100000"/>
              </a:lnSpc>
              <a:spcBef>
                <a:spcPts val="0"/>
              </a:spcBef>
              <a:spcAft>
                <a:spcPts val="0"/>
              </a:spcAft>
              <a:buSzPts val="2100"/>
              <a:buNone/>
              <a:defRPr>
                <a:latin typeface="Source Sans Pro"/>
                <a:ea typeface="Source Sans Pro"/>
                <a:cs typeface="Source Sans Pro"/>
                <a:sym typeface="Source Sans Pro"/>
              </a:defRPr>
            </a:lvl5pPr>
            <a:lvl6pPr lvl="5" algn="l">
              <a:lnSpc>
                <a:spcPct val="100000"/>
              </a:lnSpc>
              <a:spcBef>
                <a:spcPts val="0"/>
              </a:spcBef>
              <a:spcAft>
                <a:spcPts val="0"/>
              </a:spcAft>
              <a:buSzPts val="2100"/>
              <a:buNone/>
              <a:defRPr>
                <a:latin typeface="Source Sans Pro"/>
                <a:ea typeface="Source Sans Pro"/>
                <a:cs typeface="Source Sans Pro"/>
                <a:sym typeface="Source Sans Pro"/>
              </a:defRPr>
            </a:lvl6pPr>
            <a:lvl7pPr lvl="6" algn="l">
              <a:lnSpc>
                <a:spcPct val="100000"/>
              </a:lnSpc>
              <a:spcBef>
                <a:spcPts val="0"/>
              </a:spcBef>
              <a:spcAft>
                <a:spcPts val="0"/>
              </a:spcAft>
              <a:buSzPts val="2100"/>
              <a:buNone/>
              <a:defRPr>
                <a:latin typeface="Source Sans Pro"/>
                <a:ea typeface="Source Sans Pro"/>
                <a:cs typeface="Source Sans Pro"/>
                <a:sym typeface="Source Sans Pro"/>
              </a:defRPr>
            </a:lvl7pPr>
            <a:lvl8pPr lvl="7" algn="l">
              <a:lnSpc>
                <a:spcPct val="100000"/>
              </a:lnSpc>
              <a:spcBef>
                <a:spcPts val="0"/>
              </a:spcBef>
              <a:spcAft>
                <a:spcPts val="0"/>
              </a:spcAft>
              <a:buSzPts val="2100"/>
              <a:buNone/>
              <a:defRPr>
                <a:latin typeface="Source Sans Pro"/>
                <a:ea typeface="Source Sans Pro"/>
                <a:cs typeface="Source Sans Pro"/>
                <a:sym typeface="Source Sans Pro"/>
              </a:defRPr>
            </a:lvl8pPr>
            <a:lvl9pPr lvl="8" algn="l">
              <a:lnSpc>
                <a:spcPct val="100000"/>
              </a:lnSpc>
              <a:spcBef>
                <a:spcPts val="0"/>
              </a:spcBef>
              <a:spcAft>
                <a:spcPts val="0"/>
              </a:spcAft>
              <a:buSzPts val="2100"/>
              <a:buNone/>
              <a:defRPr>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lor Swatches">
  <p:cSld name="CUSTOM_3">
    <p:spTree>
      <p:nvGrpSpPr>
        <p:cNvPr id="1" name="Shape 129"/>
        <p:cNvGrpSpPr/>
        <p:nvPr/>
      </p:nvGrpSpPr>
      <p:grpSpPr>
        <a:xfrm>
          <a:off x="0" y="0"/>
          <a:ext cx="0" cy="0"/>
          <a:chOff x="0" y="0"/>
          <a:chExt cx="0" cy="0"/>
        </a:xfrm>
      </p:grpSpPr>
      <p:sp>
        <p:nvSpPr>
          <p:cNvPr id="130" name="Google Shape;130;p53"/>
          <p:cNvSpPr/>
          <p:nvPr/>
        </p:nvSpPr>
        <p:spPr>
          <a:xfrm>
            <a:off x="459550" y="615450"/>
            <a:ext cx="828600" cy="369300"/>
          </a:xfrm>
          <a:prstGeom prst="rect">
            <a:avLst/>
          </a:prstGeom>
          <a:solidFill>
            <a:srgbClr val="087D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53"/>
          <p:cNvSpPr txBox="1"/>
          <p:nvPr/>
        </p:nvSpPr>
        <p:spPr>
          <a:xfrm>
            <a:off x="1421584"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blue</a:t>
            </a:r>
            <a:br>
              <a:rPr lang="en" sz="800" b="0" i="0" u="none" strike="noStrike" cap="none">
                <a:solidFill>
                  <a:srgbClr val="000000"/>
                </a:solidFill>
                <a:latin typeface="Source Sans Pro"/>
                <a:ea typeface="Source Sans Pro"/>
                <a:cs typeface="Source Sans Pro"/>
                <a:sym typeface="Source Sans Pro"/>
              </a:rPr>
            </a:br>
            <a:r>
              <a:rPr lang="en" sz="800" b="0" i="0" u="none" strike="noStrike" cap="none">
                <a:solidFill>
                  <a:srgbClr val="000000"/>
                </a:solidFill>
                <a:latin typeface="Source Sans Pro"/>
                <a:ea typeface="Source Sans Pro"/>
                <a:cs typeface="Source Sans Pro"/>
                <a:sym typeface="Source Sans Pro"/>
              </a:rPr>
              <a:t>hex  #087DAE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132" name="Google Shape;132;p53"/>
          <p:cNvSpPr/>
          <p:nvPr/>
        </p:nvSpPr>
        <p:spPr>
          <a:xfrm>
            <a:off x="459550" y="1101225"/>
            <a:ext cx="828600" cy="3693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53"/>
          <p:cNvSpPr txBox="1"/>
          <p:nvPr/>
        </p:nvSpPr>
        <p:spPr>
          <a:xfrm>
            <a:off x="1421584"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#e9f7fb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233 / 247 / 251</a:t>
            </a:r>
            <a:endParaRPr sz="800" b="0" i="0" u="none" strike="noStrike" cap="none">
              <a:solidFill>
                <a:srgbClr val="000000"/>
              </a:solidFill>
              <a:latin typeface="Source Sans Pro"/>
              <a:ea typeface="Source Sans Pro"/>
              <a:cs typeface="Source Sans Pro"/>
              <a:sym typeface="Source Sans Pro"/>
            </a:endParaRPr>
          </a:p>
        </p:txBody>
      </p:sp>
      <p:sp>
        <p:nvSpPr>
          <p:cNvPr id="134" name="Google Shape;134;p53"/>
          <p:cNvSpPr/>
          <p:nvPr/>
        </p:nvSpPr>
        <p:spPr>
          <a:xfrm>
            <a:off x="459550" y="1587000"/>
            <a:ext cx="828600" cy="369300"/>
          </a:xfrm>
          <a:prstGeom prst="rect">
            <a:avLst/>
          </a:prstGeom>
          <a:solidFill>
            <a:srgbClr val="91D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53"/>
          <p:cNvSpPr txBox="1"/>
          <p:nvPr/>
        </p:nvSpPr>
        <p:spPr>
          <a:xfrm>
            <a:off x="1421584"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#91D5E9</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145, 213, 233</a:t>
            </a:r>
            <a:endParaRPr sz="800" b="0" i="0" u="none" strike="noStrike" cap="none">
              <a:solidFill>
                <a:srgbClr val="000000"/>
              </a:solidFill>
              <a:latin typeface="Source Sans Pro"/>
              <a:ea typeface="Source Sans Pro"/>
              <a:cs typeface="Source Sans Pro"/>
              <a:sym typeface="Source Sans Pro"/>
            </a:endParaRPr>
          </a:p>
        </p:txBody>
      </p:sp>
      <p:sp>
        <p:nvSpPr>
          <p:cNvPr id="136" name="Google Shape;136;p53"/>
          <p:cNvSpPr/>
          <p:nvPr/>
        </p:nvSpPr>
        <p:spPr>
          <a:xfrm>
            <a:off x="459550" y="2072775"/>
            <a:ext cx="828600" cy="369300"/>
          </a:xfrm>
          <a:prstGeom prst="rect">
            <a:avLst/>
          </a:prstGeom>
          <a:solidFill>
            <a:srgbClr val="024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53"/>
          <p:cNvSpPr txBox="1"/>
          <p:nvPr/>
        </p:nvSpPr>
        <p:spPr>
          <a:xfrm>
            <a:off x="1421584"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#024F70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 / 79 / 112</a:t>
            </a:r>
            <a:endParaRPr sz="800" b="0" i="0" u="none" strike="noStrike" cap="none">
              <a:solidFill>
                <a:srgbClr val="000000"/>
              </a:solidFill>
              <a:latin typeface="Source Sans Pro"/>
              <a:ea typeface="Source Sans Pro"/>
              <a:cs typeface="Source Sans Pro"/>
              <a:sym typeface="Source Sans Pro"/>
            </a:endParaRPr>
          </a:p>
        </p:txBody>
      </p:sp>
      <p:sp>
        <p:nvSpPr>
          <p:cNvPr id="138" name="Google Shape;138;p53"/>
          <p:cNvSpPr/>
          <p:nvPr/>
        </p:nvSpPr>
        <p:spPr>
          <a:xfrm>
            <a:off x="459550" y="2558550"/>
            <a:ext cx="828600" cy="369300"/>
          </a:xfrm>
          <a:prstGeom prst="rect">
            <a:avLst/>
          </a:prstGeom>
          <a:solidFill>
            <a:srgbClr val="0332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53"/>
          <p:cNvSpPr txBox="1"/>
          <p:nvPr/>
        </p:nvSpPr>
        <p:spPr>
          <a:xfrm>
            <a:off x="1421584"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#033246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3 / 50 / 70</a:t>
            </a:r>
            <a:endParaRPr sz="800" b="0" i="0" u="none" strike="noStrike" cap="none">
              <a:solidFill>
                <a:srgbClr val="000000"/>
              </a:solidFill>
              <a:latin typeface="Source Sans Pro"/>
              <a:ea typeface="Source Sans Pro"/>
              <a:cs typeface="Source Sans Pro"/>
              <a:sym typeface="Source Sans Pro"/>
            </a:endParaRPr>
          </a:p>
        </p:txBody>
      </p:sp>
      <p:sp>
        <p:nvSpPr>
          <p:cNvPr id="140" name="Google Shape;140;p53"/>
          <p:cNvSpPr/>
          <p:nvPr/>
        </p:nvSpPr>
        <p:spPr>
          <a:xfrm>
            <a:off x="2424113" y="615450"/>
            <a:ext cx="828600" cy="369300"/>
          </a:xfrm>
          <a:prstGeom prst="rect">
            <a:avLst/>
          </a:prstGeom>
          <a:solidFill>
            <a:srgbClr val="009E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53"/>
          <p:cNvSpPr txBox="1"/>
          <p:nvPr/>
        </p:nvSpPr>
        <p:spPr>
          <a:xfrm>
            <a:off x="3386142"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#009EA1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158 / 161</a:t>
            </a:r>
            <a:endParaRPr sz="800" b="0" i="0" u="none" strike="noStrike" cap="none">
              <a:solidFill>
                <a:srgbClr val="000000"/>
              </a:solidFill>
              <a:latin typeface="Source Sans Pro"/>
              <a:ea typeface="Source Sans Pro"/>
              <a:cs typeface="Source Sans Pro"/>
              <a:sym typeface="Source Sans Pro"/>
            </a:endParaRPr>
          </a:p>
        </p:txBody>
      </p:sp>
      <p:sp>
        <p:nvSpPr>
          <p:cNvPr id="142" name="Google Shape;142;p53"/>
          <p:cNvSpPr/>
          <p:nvPr/>
        </p:nvSpPr>
        <p:spPr>
          <a:xfrm>
            <a:off x="2424113" y="1101225"/>
            <a:ext cx="828600" cy="369300"/>
          </a:xfrm>
          <a:prstGeom prst="rect">
            <a:avLst/>
          </a:prstGeom>
          <a:solidFill>
            <a:srgbClr val="ECFA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3"/>
          <p:cNvSpPr txBox="1"/>
          <p:nvPr/>
        </p:nvSpPr>
        <p:spPr>
          <a:xfrm>
            <a:off x="3386142"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#ecfaf4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236 / 250 / 244</a:t>
            </a:r>
            <a:endParaRPr sz="800" b="0" i="0" u="none" strike="noStrike" cap="none">
              <a:solidFill>
                <a:srgbClr val="000000"/>
              </a:solidFill>
              <a:latin typeface="Source Sans Pro"/>
              <a:ea typeface="Source Sans Pro"/>
              <a:cs typeface="Source Sans Pro"/>
              <a:sym typeface="Source Sans Pro"/>
            </a:endParaRPr>
          </a:p>
        </p:txBody>
      </p:sp>
      <p:sp>
        <p:nvSpPr>
          <p:cNvPr id="144" name="Google Shape;144;p53"/>
          <p:cNvSpPr/>
          <p:nvPr/>
        </p:nvSpPr>
        <p:spPr>
          <a:xfrm>
            <a:off x="2424113" y="1587000"/>
            <a:ext cx="828600" cy="369300"/>
          </a:xfrm>
          <a:prstGeom prst="rect">
            <a:avLst/>
          </a:prstGeom>
          <a:solidFill>
            <a:srgbClr val="A0E7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53"/>
          <p:cNvSpPr txBox="1"/>
          <p:nvPr/>
        </p:nvSpPr>
        <p:spPr>
          <a:xfrm>
            <a:off x="3386142"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#A0E7CA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160 / 231 / 202</a:t>
            </a:r>
            <a:endParaRPr sz="800" b="0" i="0" u="none" strike="noStrike" cap="none">
              <a:solidFill>
                <a:srgbClr val="000000"/>
              </a:solidFill>
              <a:latin typeface="Source Sans Pro"/>
              <a:ea typeface="Source Sans Pro"/>
              <a:cs typeface="Source Sans Pro"/>
              <a:sym typeface="Source Sans Pro"/>
            </a:endParaRPr>
          </a:p>
        </p:txBody>
      </p:sp>
      <p:sp>
        <p:nvSpPr>
          <p:cNvPr id="146" name="Google Shape;146;p53"/>
          <p:cNvSpPr/>
          <p:nvPr/>
        </p:nvSpPr>
        <p:spPr>
          <a:xfrm>
            <a:off x="2424113" y="2072775"/>
            <a:ext cx="828600" cy="369300"/>
          </a:xfrm>
          <a:prstGeom prst="rect">
            <a:avLst/>
          </a:prstGeom>
          <a:solidFill>
            <a:srgbClr val="005F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53"/>
          <p:cNvSpPr txBox="1"/>
          <p:nvPr/>
        </p:nvSpPr>
        <p:spPr>
          <a:xfrm>
            <a:off x="3386142"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#005F61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95 / 97</a:t>
            </a:r>
            <a:endParaRPr sz="800" b="0" i="0" u="none" strike="noStrike" cap="none">
              <a:solidFill>
                <a:srgbClr val="000000"/>
              </a:solidFill>
              <a:latin typeface="Source Sans Pro"/>
              <a:ea typeface="Source Sans Pro"/>
              <a:cs typeface="Source Sans Pro"/>
              <a:sym typeface="Source Sans Pro"/>
            </a:endParaRPr>
          </a:p>
        </p:txBody>
      </p:sp>
      <p:sp>
        <p:nvSpPr>
          <p:cNvPr id="148" name="Google Shape;148;p53"/>
          <p:cNvSpPr/>
          <p:nvPr/>
        </p:nvSpPr>
        <p:spPr>
          <a:xfrm>
            <a:off x="2424113" y="2558550"/>
            <a:ext cx="828600" cy="369300"/>
          </a:xfrm>
          <a:prstGeom prst="rect">
            <a:avLst/>
          </a:prstGeom>
          <a:solidFill>
            <a:srgbClr val="003A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53"/>
          <p:cNvSpPr txBox="1"/>
          <p:nvPr/>
        </p:nvSpPr>
        <p:spPr>
          <a:xfrm>
            <a:off x="3386142"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#003A3B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58 / 59</a:t>
            </a:r>
            <a:endParaRPr sz="800" b="0" i="0" u="none" strike="noStrike" cap="none">
              <a:solidFill>
                <a:srgbClr val="000000"/>
              </a:solidFill>
              <a:latin typeface="Source Sans Pro"/>
              <a:ea typeface="Source Sans Pro"/>
              <a:cs typeface="Source Sans Pro"/>
              <a:sym typeface="Source Sans Pro"/>
            </a:endParaRPr>
          </a:p>
        </p:txBody>
      </p:sp>
      <p:sp>
        <p:nvSpPr>
          <p:cNvPr id="150" name="Google Shape;150;p53"/>
          <p:cNvSpPr/>
          <p:nvPr/>
        </p:nvSpPr>
        <p:spPr>
          <a:xfrm>
            <a:off x="4469650" y="615450"/>
            <a:ext cx="828600" cy="369300"/>
          </a:xfrm>
          <a:prstGeom prst="rect">
            <a:avLst/>
          </a:prstGeom>
          <a:solidFill>
            <a:srgbClr val="86C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53"/>
          <p:cNvSpPr txBox="1"/>
          <p:nvPr/>
        </p:nvSpPr>
        <p:spPr>
          <a:xfrm>
            <a:off x="543168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green</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#86C65A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134 / 198 / 90</a:t>
            </a:r>
            <a:endParaRPr sz="800" b="0" i="0" u="none" strike="noStrike" cap="none">
              <a:solidFill>
                <a:srgbClr val="000000"/>
              </a:solidFill>
              <a:latin typeface="Source Sans Pro"/>
              <a:ea typeface="Source Sans Pro"/>
              <a:cs typeface="Source Sans Pro"/>
              <a:sym typeface="Source Sans Pro"/>
            </a:endParaRPr>
          </a:p>
        </p:txBody>
      </p:sp>
      <p:sp>
        <p:nvSpPr>
          <p:cNvPr id="152" name="Google Shape;152;p53"/>
          <p:cNvSpPr/>
          <p:nvPr/>
        </p:nvSpPr>
        <p:spPr>
          <a:xfrm>
            <a:off x="4469650" y="1101225"/>
            <a:ext cx="828600" cy="369300"/>
          </a:xfrm>
          <a:prstGeom prst="rect">
            <a:avLst/>
          </a:prstGeom>
          <a:solidFill>
            <a:srgbClr val="F2F7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53"/>
          <p:cNvSpPr txBox="1"/>
          <p:nvPr/>
        </p:nvSpPr>
        <p:spPr>
          <a:xfrm>
            <a:off x="543168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#F2F7EA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201 / 231 / 160</a:t>
            </a:r>
            <a:endParaRPr sz="800" b="0" i="0" u="none" strike="noStrike" cap="none">
              <a:solidFill>
                <a:srgbClr val="000000"/>
              </a:solidFill>
              <a:latin typeface="Source Sans Pro"/>
              <a:ea typeface="Source Sans Pro"/>
              <a:cs typeface="Source Sans Pro"/>
              <a:sym typeface="Source Sans Pro"/>
            </a:endParaRPr>
          </a:p>
        </p:txBody>
      </p:sp>
      <p:sp>
        <p:nvSpPr>
          <p:cNvPr id="154" name="Google Shape;154;p53"/>
          <p:cNvSpPr/>
          <p:nvPr/>
        </p:nvSpPr>
        <p:spPr>
          <a:xfrm>
            <a:off x="4469650" y="1587000"/>
            <a:ext cx="828600" cy="369300"/>
          </a:xfrm>
          <a:prstGeom prst="rect">
            <a:avLst/>
          </a:prstGeom>
          <a:solidFill>
            <a:srgbClr val="C9E7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53"/>
          <p:cNvSpPr txBox="1"/>
          <p:nvPr/>
        </p:nvSpPr>
        <p:spPr>
          <a:xfrm>
            <a:off x="543168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#C9E7A0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156" name="Google Shape;156;p53"/>
          <p:cNvSpPr/>
          <p:nvPr/>
        </p:nvSpPr>
        <p:spPr>
          <a:xfrm>
            <a:off x="4469650" y="2072775"/>
            <a:ext cx="828600" cy="369300"/>
          </a:xfrm>
          <a:prstGeom prst="rect">
            <a:avLst/>
          </a:prstGeom>
          <a:solidFill>
            <a:srgbClr val="3C77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53"/>
          <p:cNvSpPr txBox="1"/>
          <p:nvPr/>
        </p:nvSpPr>
        <p:spPr>
          <a:xfrm>
            <a:off x="543168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#3C7726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60 / 119 / 38</a:t>
            </a:r>
            <a:endParaRPr sz="800" b="0" i="0" u="none" strike="noStrike" cap="none">
              <a:solidFill>
                <a:srgbClr val="000000"/>
              </a:solidFill>
              <a:latin typeface="Source Sans Pro"/>
              <a:ea typeface="Source Sans Pro"/>
              <a:cs typeface="Source Sans Pro"/>
              <a:sym typeface="Source Sans Pro"/>
            </a:endParaRPr>
          </a:p>
        </p:txBody>
      </p:sp>
      <p:sp>
        <p:nvSpPr>
          <p:cNvPr id="158" name="Google Shape;158;p53"/>
          <p:cNvSpPr/>
          <p:nvPr/>
        </p:nvSpPr>
        <p:spPr>
          <a:xfrm>
            <a:off x="4469650" y="2558550"/>
            <a:ext cx="828600" cy="369300"/>
          </a:xfrm>
          <a:prstGeom prst="rect">
            <a:avLst/>
          </a:prstGeom>
          <a:solidFill>
            <a:srgbClr val="1B3D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53"/>
          <p:cNvSpPr txBox="1"/>
          <p:nvPr/>
        </p:nvSpPr>
        <p:spPr>
          <a:xfrm>
            <a:off x="543168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#1B3D1A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27 / 61 / 26</a:t>
            </a:r>
            <a:endParaRPr sz="800" b="0" i="0" u="none" strike="noStrike" cap="none">
              <a:solidFill>
                <a:srgbClr val="000000"/>
              </a:solidFill>
              <a:latin typeface="Source Sans Pro"/>
              <a:ea typeface="Source Sans Pro"/>
              <a:cs typeface="Source Sans Pro"/>
              <a:sym typeface="Source Sans Pro"/>
            </a:endParaRPr>
          </a:p>
        </p:txBody>
      </p:sp>
      <p:sp>
        <p:nvSpPr>
          <p:cNvPr id="160" name="Google Shape;160;p53"/>
          <p:cNvSpPr/>
          <p:nvPr/>
        </p:nvSpPr>
        <p:spPr>
          <a:xfrm>
            <a:off x="459550" y="3187200"/>
            <a:ext cx="828600" cy="369300"/>
          </a:xfrm>
          <a:prstGeom prst="rect">
            <a:avLst/>
          </a:prstGeom>
          <a:solidFill>
            <a:srgbClr val="D9A4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3"/>
          <p:cNvSpPr txBox="1"/>
          <p:nvPr/>
        </p:nvSpPr>
        <p:spPr>
          <a:xfrm>
            <a:off x="14215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#D9A4C0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217 / 164 / 192</a:t>
            </a:r>
            <a:endParaRPr sz="800" b="1" i="0" u="none" strike="noStrike" cap="none">
              <a:solidFill>
                <a:srgbClr val="000000"/>
              </a:solidFill>
              <a:latin typeface="Source Sans Pro"/>
              <a:ea typeface="Source Sans Pro"/>
              <a:cs typeface="Source Sans Pro"/>
              <a:sym typeface="Source Sans Pro"/>
            </a:endParaRPr>
          </a:p>
        </p:txBody>
      </p:sp>
      <p:sp>
        <p:nvSpPr>
          <p:cNvPr id="162" name="Google Shape;162;p53"/>
          <p:cNvSpPr/>
          <p:nvPr/>
        </p:nvSpPr>
        <p:spPr>
          <a:xfrm>
            <a:off x="459550" y="3672975"/>
            <a:ext cx="828600" cy="369300"/>
          </a:xfrm>
          <a:prstGeom prst="rect">
            <a:avLst/>
          </a:prstGeom>
          <a:solidFill>
            <a:srgbClr val="A11C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3"/>
          <p:cNvSpPr txBox="1"/>
          <p:nvPr/>
        </p:nvSpPr>
        <p:spPr>
          <a:xfrm>
            <a:off x="14215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#A11C62</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188 / 155 / 188</a:t>
            </a:r>
            <a:endParaRPr sz="800" b="1" i="0" u="none" strike="noStrike" cap="none">
              <a:solidFill>
                <a:srgbClr val="000000"/>
              </a:solidFill>
              <a:latin typeface="Source Sans Pro"/>
              <a:ea typeface="Source Sans Pro"/>
              <a:cs typeface="Source Sans Pro"/>
              <a:sym typeface="Source Sans Pro"/>
            </a:endParaRPr>
          </a:p>
        </p:txBody>
      </p:sp>
      <p:sp>
        <p:nvSpPr>
          <p:cNvPr id="164" name="Google Shape;164;p53"/>
          <p:cNvSpPr/>
          <p:nvPr/>
        </p:nvSpPr>
        <p:spPr>
          <a:xfrm>
            <a:off x="459550" y="4158750"/>
            <a:ext cx="828600" cy="369300"/>
          </a:xfrm>
          <a:prstGeom prst="rect">
            <a:avLst/>
          </a:prstGeom>
          <a:solidFill>
            <a:srgbClr val="7A16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53"/>
          <p:cNvSpPr txBox="1"/>
          <p:nvPr/>
        </p:nvSpPr>
        <p:spPr>
          <a:xfrm>
            <a:off x="14215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#7A164A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122 / 22 / 74</a:t>
            </a:r>
            <a:endParaRPr sz="800" b="0" i="0" u="none" strike="noStrike" cap="none">
              <a:solidFill>
                <a:srgbClr val="000000"/>
              </a:solidFill>
              <a:latin typeface="Source Sans Pro"/>
              <a:ea typeface="Source Sans Pro"/>
              <a:cs typeface="Source Sans Pro"/>
              <a:sym typeface="Source Sans Pro"/>
            </a:endParaRPr>
          </a:p>
        </p:txBody>
      </p:sp>
      <p:sp>
        <p:nvSpPr>
          <p:cNvPr id="166" name="Google Shape;166;p53"/>
          <p:cNvSpPr/>
          <p:nvPr/>
        </p:nvSpPr>
        <p:spPr>
          <a:xfrm>
            <a:off x="2424100" y="3187200"/>
            <a:ext cx="828600" cy="369300"/>
          </a:xfrm>
          <a:prstGeom prst="rect">
            <a:avLst/>
          </a:prstGeom>
          <a:solidFill>
            <a:srgbClr val="C0B1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53"/>
          <p:cNvSpPr txBox="1"/>
          <p:nvPr/>
        </p:nvSpPr>
        <p:spPr>
          <a:xfrm>
            <a:off x="338613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#C0B1C3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192 / 177 / 195</a:t>
            </a:r>
            <a:endParaRPr sz="800" b="0" i="0" u="none" strike="noStrike" cap="none">
              <a:solidFill>
                <a:srgbClr val="000000"/>
              </a:solidFill>
              <a:latin typeface="Source Sans Pro"/>
              <a:ea typeface="Source Sans Pro"/>
              <a:cs typeface="Source Sans Pro"/>
              <a:sym typeface="Source Sans Pro"/>
            </a:endParaRPr>
          </a:p>
        </p:txBody>
      </p:sp>
      <p:sp>
        <p:nvSpPr>
          <p:cNvPr id="168" name="Google Shape;168;p53"/>
          <p:cNvSpPr/>
          <p:nvPr/>
        </p:nvSpPr>
        <p:spPr>
          <a:xfrm>
            <a:off x="2424100" y="3672975"/>
            <a:ext cx="828600" cy="369300"/>
          </a:xfrm>
          <a:prstGeom prst="rect">
            <a:avLst/>
          </a:prstGeom>
          <a:solidFill>
            <a:srgbClr val="623B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53"/>
          <p:cNvSpPr txBox="1"/>
          <p:nvPr/>
        </p:nvSpPr>
        <p:spPr>
          <a:xfrm>
            <a:off x="338613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#623B68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98 / 59 / 104</a:t>
            </a:r>
            <a:endParaRPr sz="800" b="0" i="0" u="none" strike="noStrike" cap="none">
              <a:solidFill>
                <a:srgbClr val="000000"/>
              </a:solidFill>
              <a:latin typeface="Source Sans Pro"/>
              <a:ea typeface="Source Sans Pro"/>
              <a:cs typeface="Source Sans Pro"/>
              <a:sym typeface="Source Sans Pro"/>
            </a:endParaRPr>
          </a:p>
        </p:txBody>
      </p:sp>
      <p:sp>
        <p:nvSpPr>
          <p:cNvPr id="170" name="Google Shape;170;p53"/>
          <p:cNvSpPr/>
          <p:nvPr/>
        </p:nvSpPr>
        <p:spPr>
          <a:xfrm>
            <a:off x="2424100" y="4158750"/>
            <a:ext cx="828600" cy="369300"/>
          </a:xfrm>
          <a:prstGeom prst="rect">
            <a:avLst/>
          </a:prstGeom>
          <a:solidFill>
            <a:srgbClr val="3E24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53"/>
          <p:cNvSpPr txBox="1"/>
          <p:nvPr/>
        </p:nvSpPr>
        <p:spPr>
          <a:xfrm>
            <a:off x="338613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#3E2440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62 / 36 / 64</a:t>
            </a:r>
            <a:endParaRPr sz="800" b="0" i="0" u="none" strike="noStrike" cap="none">
              <a:solidFill>
                <a:srgbClr val="000000"/>
              </a:solidFill>
              <a:latin typeface="Source Sans Pro"/>
              <a:ea typeface="Source Sans Pro"/>
              <a:cs typeface="Source Sans Pro"/>
              <a:sym typeface="Source Sans Pro"/>
            </a:endParaRPr>
          </a:p>
        </p:txBody>
      </p:sp>
      <p:sp>
        <p:nvSpPr>
          <p:cNvPr id="172" name="Google Shape;172;p53"/>
          <p:cNvSpPr/>
          <p:nvPr/>
        </p:nvSpPr>
        <p:spPr>
          <a:xfrm>
            <a:off x="4469650" y="3187200"/>
            <a:ext cx="828600" cy="369300"/>
          </a:xfrm>
          <a:prstGeom prst="rect">
            <a:avLst/>
          </a:prstGeom>
          <a:solidFill>
            <a:srgbClr val="EE60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3"/>
          <p:cNvSpPr txBox="1"/>
          <p:nvPr/>
        </p:nvSpPr>
        <p:spPr>
          <a:xfrm>
            <a:off x="54316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fire opal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#EE6055</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238 / 96 / 85</a:t>
            </a:r>
            <a:endParaRPr sz="800" b="0" i="0" u="none" strike="noStrike" cap="none">
              <a:solidFill>
                <a:srgbClr val="000000"/>
              </a:solidFill>
              <a:latin typeface="Source Sans Pro"/>
              <a:ea typeface="Source Sans Pro"/>
              <a:cs typeface="Source Sans Pro"/>
              <a:sym typeface="Source Sans Pro"/>
            </a:endParaRPr>
          </a:p>
        </p:txBody>
      </p:sp>
      <p:sp>
        <p:nvSpPr>
          <p:cNvPr id="174" name="Google Shape;174;p53"/>
          <p:cNvSpPr/>
          <p:nvPr/>
        </p:nvSpPr>
        <p:spPr>
          <a:xfrm>
            <a:off x="4469650" y="3672975"/>
            <a:ext cx="828600" cy="3693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53"/>
          <p:cNvSpPr txBox="1"/>
          <p:nvPr/>
        </p:nvSpPr>
        <p:spPr>
          <a:xfrm>
            <a:off x="54316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citrine</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#F0913E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145 / 62</a:t>
            </a:r>
            <a:endParaRPr sz="800" b="0" i="0" u="none" strike="noStrike" cap="none">
              <a:solidFill>
                <a:srgbClr val="000000"/>
              </a:solidFill>
              <a:latin typeface="Source Sans Pro"/>
              <a:ea typeface="Source Sans Pro"/>
              <a:cs typeface="Source Sans Pro"/>
              <a:sym typeface="Source Sans Pro"/>
            </a:endParaRPr>
          </a:p>
        </p:txBody>
      </p:sp>
      <p:sp>
        <p:nvSpPr>
          <p:cNvPr id="176" name="Google Shape;176;p53"/>
          <p:cNvSpPr/>
          <p:nvPr/>
        </p:nvSpPr>
        <p:spPr>
          <a:xfrm>
            <a:off x="4469650" y="4158750"/>
            <a:ext cx="828600" cy="369300"/>
          </a:xfrm>
          <a:prstGeom prst="rect">
            <a:avLst/>
          </a:prstGeom>
          <a:solidFill>
            <a:srgbClr val="F0C3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3"/>
          <p:cNvSpPr txBox="1"/>
          <p:nvPr/>
        </p:nvSpPr>
        <p:spPr>
          <a:xfrm>
            <a:off x="54316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goldenrod</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#F0C33E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195 / 62</a:t>
            </a:r>
            <a:endParaRPr sz="800" b="0" i="0" u="none" strike="noStrike" cap="none">
              <a:solidFill>
                <a:srgbClr val="000000"/>
              </a:solidFill>
              <a:latin typeface="Source Sans Pro"/>
              <a:ea typeface="Source Sans Pro"/>
              <a:cs typeface="Source Sans Pro"/>
              <a:sym typeface="Source Sans Pro"/>
            </a:endParaRPr>
          </a:p>
        </p:txBody>
      </p:sp>
      <p:sp>
        <p:nvSpPr>
          <p:cNvPr id="178" name="Google Shape;178;p53"/>
          <p:cNvSpPr/>
          <p:nvPr/>
        </p:nvSpPr>
        <p:spPr>
          <a:xfrm>
            <a:off x="6812800" y="615450"/>
            <a:ext cx="828600" cy="369300"/>
          </a:xfrm>
          <a:prstGeom prst="rect">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53"/>
          <p:cNvSpPr txBox="1"/>
          <p:nvPr/>
        </p:nvSpPr>
        <p:spPr>
          <a:xfrm>
            <a:off x="777483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#F7F7F7</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247 / 247 / 247</a:t>
            </a:r>
            <a:endParaRPr sz="800" b="0" i="0" u="none" strike="noStrike" cap="none">
              <a:solidFill>
                <a:srgbClr val="000000"/>
              </a:solidFill>
              <a:latin typeface="Source Sans Pro"/>
              <a:ea typeface="Source Sans Pro"/>
              <a:cs typeface="Source Sans Pro"/>
              <a:sym typeface="Source Sans Pro"/>
            </a:endParaRPr>
          </a:p>
        </p:txBody>
      </p:sp>
      <p:sp>
        <p:nvSpPr>
          <p:cNvPr id="180" name="Google Shape;180;p53"/>
          <p:cNvSpPr/>
          <p:nvPr/>
        </p:nvSpPr>
        <p:spPr>
          <a:xfrm>
            <a:off x="6812800" y="1101225"/>
            <a:ext cx="828600" cy="369300"/>
          </a:xfrm>
          <a:prstGeom prst="rect">
            <a:avLst/>
          </a:prstGeom>
          <a:solidFill>
            <a:srgbClr val="D5D6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53"/>
          <p:cNvSpPr txBox="1"/>
          <p:nvPr/>
        </p:nvSpPr>
        <p:spPr>
          <a:xfrm>
            <a:off x="777483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#D5D6D8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213 / 214 / 216</a:t>
            </a:r>
            <a:endParaRPr sz="800" b="0" i="0" u="none" strike="noStrike" cap="none">
              <a:solidFill>
                <a:srgbClr val="000000"/>
              </a:solidFill>
              <a:latin typeface="Source Sans Pro"/>
              <a:ea typeface="Source Sans Pro"/>
              <a:cs typeface="Source Sans Pro"/>
              <a:sym typeface="Source Sans Pro"/>
            </a:endParaRPr>
          </a:p>
        </p:txBody>
      </p:sp>
      <p:sp>
        <p:nvSpPr>
          <p:cNvPr id="182" name="Google Shape;182;p53"/>
          <p:cNvSpPr/>
          <p:nvPr/>
        </p:nvSpPr>
        <p:spPr>
          <a:xfrm>
            <a:off x="6812800" y="1587000"/>
            <a:ext cx="828600" cy="369300"/>
          </a:xfrm>
          <a:prstGeom prst="rect">
            <a:avLst/>
          </a:prstGeom>
          <a:solidFill>
            <a:srgbClr val="A2A2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53"/>
          <p:cNvSpPr txBox="1"/>
          <p:nvPr/>
        </p:nvSpPr>
        <p:spPr>
          <a:xfrm>
            <a:off x="777483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#A2A2A3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162 / 162 / 163</a:t>
            </a:r>
            <a:endParaRPr sz="800" b="0" i="0" u="none" strike="noStrike" cap="none">
              <a:solidFill>
                <a:srgbClr val="000000"/>
              </a:solidFill>
              <a:latin typeface="Source Sans Pro"/>
              <a:ea typeface="Source Sans Pro"/>
              <a:cs typeface="Source Sans Pro"/>
              <a:sym typeface="Source Sans Pro"/>
            </a:endParaRPr>
          </a:p>
        </p:txBody>
      </p:sp>
      <p:sp>
        <p:nvSpPr>
          <p:cNvPr id="184" name="Google Shape;184;p53"/>
          <p:cNvSpPr/>
          <p:nvPr/>
        </p:nvSpPr>
        <p:spPr>
          <a:xfrm>
            <a:off x="6812800" y="2072775"/>
            <a:ext cx="828600" cy="369300"/>
          </a:xfrm>
          <a:prstGeom prst="rect">
            <a:avLst/>
          </a:prstGeom>
          <a:solidFill>
            <a:srgbClr val="7473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53"/>
          <p:cNvSpPr txBox="1"/>
          <p:nvPr/>
        </p:nvSpPr>
        <p:spPr>
          <a:xfrm>
            <a:off x="777483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#747374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116 / 115 / 116</a:t>
            </a:r>
            <a:endParaRPr sz="800" b="0" i="0" u="none" strike="noStrike" cap="none">
              <a:solidFill>
                <a:srgbClr val="000000"/>
              </a:solidFill>
              <a:latin typeface="Source Sans Pro"/>
              <a:ea typeface="Source Sans Pro"/>
              <a:cs typeface="Source Sans Pro"/>
              <a:sym typeface="Source Sans Pro"/>
            </a:endParaRPr>
          </a:p>
        </p:txBody>
      </p:sp>
      <p:sp>
        <p:nvSpPr>
          <p:cNvPr id="186" name="Google Shape;186;p53"/>
          <p:cNvSpPr/>
          <p:nvPr/>
        </p:nvSpPr>
        <p:spPr>
          <a:xfrm>
            <a:off x="6812800" y="2558550"/>
            <a:ext cx="828600" cy="369300"/>
          </a:xfrm>
          <a:prstGeom prst="rect">
            <a:avLst/>
          </a:prstGeom>
          <a:solidFill>
            <a:srgbClr val="4545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53"/>
          <p:cNvSpPr txBox="1"/>
          <p:nvPr/>
        </p:nvSpPr>
        <p:spPr>
          <a:xfrm>
            <a:off x="777483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#454546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69 / 69 / 70</a:t>
            </a:r>
            <a:endParaRPr sz="800" b="0" i="0" u="none" strike="noStrike" cap="none">
              <a:solidFill>
                <a:srgbClr val="000000"/>
              </a:solidFill>
              <a:latin typeface="Source Sans Pro"/>
              <a:ea typeface="Source Sans Pro"/>
              <a:cs typeface="Source Sans Pro"/>
              <a:sym typeface="Source Sans Pro"/>
            </a:endParaRPr>
          </a:p>
        </p:txBody>
      </p:sp>
      <p:sp>
        <p:nvSpPr>
          <p:cNvPr id="188" name="Google Shape;188;p53"/>
          <p:cNvSpPr/>
          <p:nvPr/>
        </p:nvSpPr>
        <p:spPr>
          <a:xfrm>
            <a:off x="6812800" y="3044325"/>
            <a:ext cx="828600" cy="369300"/>
          </a:xfrm>
          <a:prstGeom prst="rect">
            <a:avLst/>
          </a:prstGeom>
          <a:solidFill>
            <a:srgbClr val="1716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53"/>
          <p:cNvSpPr txBox="1"/>
          <p:nvPr/>
        </p:nvSpPr>
        <p:spPr>
          <a:xfrm>
            <a:off x="7774833" y="30443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black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#171618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 / 22 / 24</a:t>
            </a:r>
            <a:endParaRPr sz="800" b="0" i="0" u="none" strike="noStrike" cap="non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 Agenda - Webinar">
  <p:cSld name="CUSTOM_5_2">
    <p:bg>
      <p:bgPr>
        <a:solidFill>
          <a:schemeClr val="dk2"/>
        </a:solidFill>
        <a:effectLst/>
      </p:bgPr>
    </p:bg>
    <p:spTree>
      <p:nvGrpSpPr>
        <p:cNvPr id="1" name="Shape 25"/>
        <p:cNvGrpSpPr/>
        <p:nvPr/>
      </p:nvGrpSpPr>
      <p:grpSpPr>
        <a:xfrm>
          <a:off x="0" y="0"/>
          <a:ext cx="0" cy="0"/>
          <a:chOff x="0" y="0"/>
          <a:chExt cx="0" cy="0"/>
        </a:xfrm>
      </p:grpSpPr>
      <p:sp>
        <p:nvSpPr>
          <p:cNvPr id="26" name="Google Shape;26;p27"/>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txBox="1">
            <a:spLocks noGrp="1"/>
          </p:cNvSpPr>
          <p:nvPr>
            <p:ph type="title"/>
          </p:nvPr>
        </p:nvSpPr>
        <p:spPr>
          <a:xfrm>
            <a:off x="512478" y="624840"/>
            <a:ext cx="2469000" cy="1828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9F7FB"/>
              </a:buClr>
              <a:buSzPts val="3600"/>
              <a:buFont typeface="Source Sans Pro SemiBold"/>
              <a:buNone/>
              <a:defRPr sz="3600" b="0" i="0" cap="none">
                <a:solidFill>
                  <a:srgbClr val="E9F7FB"/>
                </a:solidFill>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28" name="Google Shape;28;p27"/>
          <p:cNvSpPr txBox="1">
            <a:spLocks noGrp="1"/>
          </p:cNvSpPr>
          <p:nvPr>
            <p:ph type="subTitle" idx="1"/>
          </p:nvPr>
        </p:nvSpPr>
        <p:spPr>
          <a:xfrm>
            <a:off x="4200300" y="762000"/>
            <a:ext cx="4480500" cy="3631200"/>
          </a:xfrm>
          <a:prstGeom prst="rect">
            <a:avLst/>
          </a:prstGeom>
          <a:noFill/>
          <a:ln>
            <a:noFill/>
          </a:ln>
        </p:spPr>
        <p:txBody>
          <a:bodyPr spcFirstLastPara="1" wrap="square" lIns="91425" tIns="45700" rIns="91425" bIns="45700" anchor="t" anchorCtr="0">
            <a:noAutofit/>
          </a:bodyPr>
          <a:lstStyle>
            <a:lvl1pPr lvl="0" algn="l">
              <a:lnSpc>
                <a:spcPct val="115000"/>
              </a:lnSpc>
              <a:spcBef>
                <a:spcPts val="0"/>
              </a:spcBef>
              <a:spcAft>
                <a:spcPts val="0"/>
              </a:spcAft>
              <a:buClr>
                <a:schemeClr val="dk2"/>
              </a:buClr>
              <a:buSzPts val="1200"/>
              <a:buNone/>
              <a:defRPr sz="1200" b="1">
                <a:solidFill>
                  <a:schemeClr val="dk2"/>
                </a:solidFill>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1000"/>
              </a:spcBef>
              <a:spcAft>
                <a:spcPts val="0"/>
              </a:spcAft>
              <a:buClr>
                <a:schemeClr val="accent2"/>
              </a:buClr>
              <a:buSzPts val="1400"/>
              <a:buNone/>
              <a:defRPr>
                <a:solidFill>
                  <a:schemeClr val="accent2"/>
                </a:solidFill>
              </a:defRPr>
            </a:lvl3pPr>
            <a:lvl4pPr lvl="3" algn="l">
              <a:lnSpc>
                <a:spcPct val="115000"/>
              </a:lnSpc>
              <a:spcBef>
                <a:spcPts val="1000"/>
              </a:spcBef>
              <a:spcAft>
                <a:spcPts val="0"/>
              </a:spcAft>
              <a:buClr>
                <a:schemeClr val="accent2"/>
              </a:buClr>
              <a:buSzPts val="1400"/>
              <a:buNone/>
              <a:defRPr>
                <a:solidFill>
                  <a:schemeClr val="accent2"/>
                </a:solidFill>
              </a:defRPr>
            </a:lvl4pPr>
            <a:lvl5pPr lvl="4" algn="l">
              <a:lnSpc>
                <a:spcPct val="115000"/>
              </a:lnSpc>
              <a:spcBef>
                <a:spcPts val="1000"/>
              </a:spcBef>
              <a:spcAft>
                <a:spcPts val="0"/>
              </a:spcAft>
              <a:buClr>
                <a:schemeClr val="accent2"/>
              </a:buClr>
              <a:buSzPts val="1400"/>
              <a:buNone/>
              <a:defRPr>
                <a:solidFill>
                  <a:schemeClr val="accent2"/>
                </a:solidFill>
              </a:defRPr>
            </a:lvl5pPr>
            <a:lvl6pPr lvl="5" algn="l">
              <a:lnSpc>
                <a:spcPct val="115000"/>
              </a:lnSpc>
              <a:spcBef>
                <a:spcPts val="1000"/>
              </a:spcBef>
              <a:spcAft>
                <a:spcPts val="0"/>
              </a:spcAft>
              <a:buClr>
                <a:schemeClr val="accent2"/>
              </a:buClr>
              <a:buSzPts val="1400"/>
              <a:buNone/>
              <a:defRPr>
                <a:solidFill>
                  <a:schemeClr val="accent2"/>
                </a:solidFill>
              </a:defRPr>
            </a:lvl6pPr>
            <a:lvl7pPr lvl="6" algn="l">
              <a:lnSpc>
                <a:spcPct val="115000"/>
              </a:lnSpc>
              <a:spcBef>
                <a:spcPts val="1000"/>
              </a:spcBef>
              <a:spcAft>
                <a:spcPts val="0"/>
              </a:spcAft>
              <a:buClr>
                <a:schemeClr val="accent2"/>
              </a:buClr>
              <a:buSzPts val="1400"/>
              <a:buNone/>
              <a:defRPr>
                <a:solidFill>
                  <a:schemeClr val="accent2"/>
                </a:solidFill>
              </a:defRPr>
            </a:lvl7pPr>
            <a:lvl8pPr lvl="7" algn="l">
              <a:lnSpc>
                <a:spcPct val="115000"/>
              </a:lnSpc>
              <a:spcBef>
                <a:spcPts val="1000"/>
              </a:spcBef>
              <a:spcAft>
                <a:spcPts val="0"/>
              </a:spcAft>
              <a:buClr>
                <a:schemeClr val="accent2"/>
              </a:buClr>
              <a:buSzPts val="1400"/>
              <a:buNone/>
              <a:defRPr>
                <a:solidFill>
                  <a:schemeClr val="accent2"/>
                </a:solidFill>
              </a:defRPr>
            </a:lvl8pPr>
            <a:lvl9pPr lvl="8" algn="l">
              <a:lnSpc>
                <a:spcPct val="115000"/>
              </a:lnSpc>
              <a:spcBef>
                <a:spcPts val="1000"/>
              </a:spcBef>
              <a:spcAft>
                <a:spcPts val="1000"/>
              </a:spcAft>
              <a:buClr>
                <a:schemeClr val="accent2"/>
              </a:buClr>
              <a:buSzPts val="1400"/>
              <a:buNone/>
              <a:defRPr>
                <a:solidFill>
                  <a:schemeClr val="accent2"/>
                </a:solidFill>
              </a:defRPr>
            </a:lvl9pPr>
          </a:lstStyle>
          <a:p>
            <a:endParaRPr/>
          </a:p>
        </p:txBody>
      </p:sp>
      <p:grpSp>
        <p:nvGrpSpPr>
          <p:cNvPr id="29" name="Google Shape;29;p27"/>
          <p:cNvGrpSpPr/>
          <p:nvPr/>
        </p:nvGrpSpPr>
        <p:grpSpPr>
          <a:xfrm>
            <a:off x="424981" y="3994332"/>
            <a:ext cx="2731426" cy="731520"/>
            <a:chOff x="3244381" y="4146732"/>
            <a:chExt cx="2731426" cy="731520"/>
          </a:xfrm>
        </p:grpSpPr>
        <p:pic>
          <p:nvPicPr>
            <p:cNvPr id="30" name="Google Shape;30;p27"/>
            <p:cNvPicPr preferRelativeResize="0"/>
            <p:nvPr/>
          </p:nvPicPr>
          <p:blipFill rotWithShape="1">
            <a:blip r:embed="rId2">
              <a:alphaModFix/>
            </a:blip>
            <a:srcRect/>
            <a:stretch/>
          </p:blipFill>
          <p:spPr>
            <a:xfrm rot="5400000">
              <a:off x="3244427" y="4146686"/>
              <a:ext cx="731520" cy="731612"/>
            </a:xfrm>
            <a:prstGeom prst="rect">
              <a:avLst/>
            </a:prstGeom>
            <a:noFill/>
            <a:ln>
              <a:noFill/>
            </a:ln>
          </p:spPr>
        </p:pic>
        <p:pic>
          <p:nvPicPr>
            <p:cNvPr id="31" name="Google Shape;31;p27"/>
            <p:cNvPicPr preferRelativeResize="0"/>
            <p:nvPr/>
          </p:nvPicPr>
          <p:blipFill rotWithShape="1">
            <a:blip r:embed="rId3">
              <a:alphaModFix/>
            </a:blip>
            <a:srcRect/>
            <a:stretch/>
          </p:blipFill>
          <p:spPr>
            <a:xfrm rot="5400000">
              <a:off x="5244241" y="4146686"/>
              <a:ext cx="731520" cy="731612"/>
            </a:xfrm>
            <a:prstGeom prst="rect">
              <a:avLst/>
            </a:prstGeom>
            <a:noFill/>
            <a:ln>
              <a:noFill/>
            </a:ln>
          </p:spPr>
        </p:pic>
        <p:pic>
          <p:nvPicPr>
            <p:cNvPr id="32" name="Google Shape;32;p27"/>
            <p:cNvPicPr preferRelativeResize="0"/>
            <p:nvPr/>
          </p:nvPicPr>
          <p:blipFill rotWithShape="1">
            <a:blip r:embed="rId4">
              <a:alphaModFix/>
            </a:blip>
            <a:srcRect/>
            <a:stretch/>
          </p:blipFill>
          <p:spPr>
            <a:xfrm>
              <a:off x="4244287" y="4146732"/>
              <a:ext cx="731612" cy="731520"/>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7 Closing Slide - Speakers">
  <p:cSld name="CUSTOM_5_1_1_1">
    <p:bg>
      <p:bgPr>
        <a:solidFill>
          <a:schemeClr val="dk2"/>
        </a:solidFill>
        <a:effectLst/>
      </p:bgPr>
    </p:bg>
    <p:spTree>
      <p:nvGrpSpPr>
        <p:cNvPr id="1" name="Shape 190"/>
        <p:cNvGrpSpPr/>
        <p:nvPr/>
      </p:nvGrpSpPr>
      <p:grpSpPr>
        <a:xfrm>
          <a:off x="0" y="0"/>
          <a:ext cx="0" cy="0"/>
          <a:chOff x="0" y="0"/>
          <a:chExt cx="0" cy="0"/>
        </a:xfrm>
      </p:grpSpPr>
      <p:grpSp>
        <p:nvGrpSpPr>
          <p:cNvPr id="191" name="Google Shape;191;p54"/>
          <p:cNvGrpSpPr/>
          <p:nvPr/>
        </p:nvGrpSpPr>
        <p:grpSpPr>
          <a:xfrm>
            <a:off x="244660" y="3994332"/>
            <a:ext cx="8730867" cy="731520"/>
            <a:chOff x="244660" y="4146732"/>
            <a:chExt cx="8730867" cy="731520"/>
          </a:xfrm>
        </p:grpSpPr>
        <p:pic>
          <p:nvPicPr>
            <p:cNvPr id="192" name="Google Shape;192;p54"/>
            <p:cNvPicPr preferRelativeResize="0"/>
            <p:nvPr/>
          </p:nvPicPr>
          <p:blipFill rotWithShape="1">
            <a:blip r:embed="rId2">
              <a:alphaModFix/>
            </a:blip>
            <a:srcRect/>
            <a:stretch/>
          </p:blipFill>
          <p:spPr>
            <a:xfrm rot="5400000">
              <a:off x="3244427" y="4146686"/>
              <a:ext cx="731520" cy="731612"/>
            </a:xfrm>
            <a:prstGeom prst="rect">
              <a:avLst/>
            </a:prstGeom>
            <a:noFill/>
            <a:ln>
              <a:noFill/>
            </a:ln>
          </p:spPr>
        </p:pic>
        <p:pic>
          <p:nvPicPr>
            <p:cNvPr id="193" name="Google Shape;193;p54"/>
            <p:cNvPicPr preferRelativeResize="0"/>
            <p:nvPr/>
          </p:nvPicPr>
          <p:blipFill rotWithShape="1">
            <a:blip r:embed="rId3">
              <a:alphaModFix/>
            </a:blip>
            <a:srcRect/>
            <a:stretch/>
          </p:blipFill>
          <p:spPr>
            <a:xfrm>
              <a:off x="6244101" y="4146732"/>
              <a:ext cx="731612" cy="731520"/>
            </a:xfrm>
            <a:prstGeom prst="rect">
              <a:avLst/>
            </a:prstGeom>
            <a:noFill/>
            <a:ln>
              <a:noFill/>
            </a:ln>
          </p:spPr>
        </p:pic>
        <p:pic>
          <p:nvPicPr>
            <p:cNvPr id="194" name="Google Shape;194;p54"/>
            <p:cNvPicPr preferRelativeResize="0"/>
            <p:nvPr/>
          </p:nvPicPr>
          <p:blipFill rotWithShape="1">
            <a:blip r:embed="rId4">
              <a:alphaModFix/>
            </a:blip>
            <a:srcRect/>
            <a:stretch/>
          </p:blipFill>
          <p:spPr>
            <a:xfrm rot="5400000">
              <a:off x="5244241" y="4146686"/>
              <a:ext cx="731520" cy="731612"/>
            </a:xfrm>
            <a:prstGeom prst="rect">
              <a:avLst/>
            </a:prstGeom>
            <a:noFill/>
            <a:ln>
              <a:noFill/>
            </a:ln>
          </p:spPr>
        </p:pic>
        <p:pic>
          <p:nvPicPr>
            <p:cNvPr id="195" name="Google Shape;195;p54"/>
            <p:cNvPicPr preferRelativeResize="0"/>
            <p:nvPr/>
          </p:nvPicPr>
          <p:blipFill rotWithShape="1">
            <a:blip r:embed="rId5">
              <a:alphaModFix/>
            </a:blip>
            <a:srcRect/>
            <a:stretch/>
          </p:blipFill>
          <p:spPr>
            <a:xfrm>
              <a:off x="4244287" y="4146732"/>
              <a:ext cx="731612" cy="731520"/>
            </a:xfrm>
            <a:prstGeom prst="rect">
              <a:avLst/>
            </a:prstGeom>
            <a:noFill/>
            <a:ln>
              <a:noFill/>
            </a:ln>
          </p:spPr>
        </p:pic>
        <p:pic>
          <p:nvPicPr>
            <p:cNvPr id="196" name="Google Shape;196;p54"/>
            <p:cNvPicPr preferRelativeResize="0"/>
            <p:nvPr/>
          </p:nvPicPr>
          <p:blipFill rotWithShape="1">
            <a:blip r:embed="rId3">
              <a:alphaModFix/>
            </a:blip>
            <a:srcRect/>
            <a:stretch/>
          </p:blipFill>
          <p:spPr>
            <a:xfrm>
              <a:off x="2244473" y="4146732"/>
              <a:ext cx="731612" cy="731520"/>
            </a:xfrm>
            <a:prstGeom prst="rect">
              <a:avLst/>
            </a:prstGeom>
            <a:noFill/>
            <a:ln>
              <a:noFill/>
            </a:ln>
          </p:spPr>
        </p:pic>
        <p:pic>
          <p:nvPicPr>
            <p:cNvPr id="197" name="Google Shape;197;p54"/>
            <p:cNvPicPr preferRelativeResize="0"/>
            <p:nvPr/>
          </p:nvPicPr>
          <p:blipFill rotWithShape="1">
            <a:blip r:embed="rId2">
              <a:alphaModFix/>
            </a:blip>
            <a:srcRect/>
            <a:stretch/>
          </p:blipFill>
          <p:spPr>
            <a:xfrm rot="5400000">
              <a:off x="7244054" y="4146686"/>
              <a:ext cx="731520" cy="731612"/>
            </a:xfrm>
            <a:prstGeom prst="rect">
              <a:avLst/>
            </a:prstGeom>
            <a:noFill/>
            <a:ln>
              <a:noFill/>
            </a:ln>
          </p:spPr>
        </p:pic>
        <p:pic>
          <p:nvPicPr>
            <p:cNvPr id="198" name="Google Shape;198;p54"/>
            <p:cNvPicPr preferRelativeResize="0"/>
            <p:nvPr/>
          </p:nvPicPr>
          <p:blipFill rotWithShape="1">
            <a:blip r:embed="rId5">
              <a:alphaModFix/>
            </a:blip>
            <a:srcRect/>
            <a:stretch/>
          </p:blipFill>
          <p:spPr>
            <a:xfrm>
              <a:off x="8243915" y="4146732"/>
              <a:ext cx="731612" cy="731520"/>
            </a:xfrm>
            <a:prstGeom prst="rect">
              <a:avLst/>
            </a:prstGeom>
            <a:noFill/>
            <a:ln>
              <a:noFill/>
            </a:ln>
          </p:spPr>
        </p:pic>
        <p:pic>
          <p:nvPicPr>
            <p:cNvPr id="199" name="Google Shape;199;p54"/>
            <p:cNvPicPr preferRelativeResize="0"/>
            <p:nvPr/>
          </p:nvPicPr>
          <p:blipFill rotWithShape="1">
            <a:blip r:embed="rId4">
              <a:alphaModFix/>
            </a:blip>
            <a:srcRect/>
            <a:stretch/>
          </p:blipFill>
          <p:spPr>
            <a:xfrm rot="5400000">
              <a:off x="1244613" y="4146686"/>
              <a:ext cx="731520" cy="731612"/>
            </a:xfrm>
            <a:prstGeom prst="rect">
              <a:avLst/>
            </a:prstGeom>
            <a:noFill/>
            <a:ln>
              <a:noFill/>
            </a:ln>
          </p:spPr>
        </p:pic>
        <p:pic>
          <p:nvPicPr>
            <p:cNvPr id="200" name="Google Shape;200;p54"/>
            <p:cNvPicPr preferRelativeResize="0"/>
            <p:nvPr/>
          </p:nvPicPr>
          <p:blipFill rotWithShape="1">
            <a:blip r:embed="rId5">
              <a:alphaModFix/>
            </a:blip>
            <a:srcRect/>
            <a:stretch/>
          </p:blipFill>
          <p:spPr>
            <a:xfrm>
              <a:off x="244660" y="4146732"/>
              <a:ext cx="731612" cy="731520"/>
            </a:xfrm>
            <a:prstGeom prst="rect">
              <a:avLst/>
            </a:prstGeom>
            <a:noFill/>
            <a:ln>
              <a:noFill/>
            </a:ln>
          </p:spPr>
        </p:pic>
      </p:grpSp>
      <p:sp>
        <p:nvSpPr>
          <p:cNvPr id="201" name="Google Shape;201;p54"/>
          <p:cNvSpPr txBox="1">
            <a:spLocks noGrp="1"/>
          </p:cNvSpPr>
          <p:nvPr>
            <p:ph type="body" idx="1"/>
          </p:nvPr>
        </p:nvSpPr>
        <p:spPr>
          <a:xfrm>
            <a:off x="4222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sp>
        <p:nvSpPr>
          <p:cNvPr id="202" name="Google Shape;202;p54"/>
          <p:cNvSpPr>
            <a:spLocks noGrp="1"/>
          </p:cNvSpPr>
          <p:nvPr>
            <p:ph type="pic" idx="2"/>
          </p:nvPr>
        </p:nvSpPr>
        <p:spPr>
          <a:xfrm>
            <a:off x="650800" y="1300500"/>
            <a:ext cx="1828800" cy="1828800"/>
          </a:xfrm>
          <a:prstGeom prst="ellipse">
            <a:avLst/>
          </a:prstGeom>
          <a:noFill/>
          <a:ln>
            <a:noFill/>
          </a:ln>
        </p:spPr>
      </p:sp>
      <p:sp>
        <p:nvSpPr>
          <p:cNvPr id="203" name="Google Shape;203;p54"/>
          <p:cNvSpPr>
            <a:spLocks noGrp="1"/>
          </p:cNvSpPr>
          <p:nvPr>
            <p:ph type="pic" idx="3"/>
          </p:nvPr>
        </p:nvSpPr>
        <p:spPr>
          <a:xfrm>
            <a:off x="3567301" y="1300500"/>
            <a:ext cx="1828800" cy="1828800"/>
          </a:xfrm>
          <a:prstGeom prst="ellipse">
            <a:avLst/>
          </a:prstGeom>
          <a:noFill/>
          <a:ln>
            <a:noFill/>
          </a:ln>
        </p:spPr>
      </p:sp>
      <p:sp>
        <p:nvSpPr>
          <p:cNvPr id="204" name="Google Shape;204;p54"/>
          <p:cNvSpPr>
            <a:spLocks noGrp="1"/>
          </p:cNvSpPr>
          <p:nvPr>
            <p:ph type="pic" idx="4"/>
          </p:nvPr>
        </p:nvSpPr>
        <p:spPr>
          <a:xfrm>
            <a:off x="6483801" y="1353350"/>
            <a:ext cx="1828800" cy="1828800"/>
          </a:xfrm>
          <a:prstGeom prst="ellipse">
            <a:avLst/>
          </a:prstGeom>
          <a:noFill/>
          <a:ln>
            <a:noFill/>
          </a:ln>
        </p:spPr>
      </p:sp>
      <p:sp>
        <p:nvSpPr>
          <p:cNvPr id="205" name="Google Shape;205;p54"/>
          <p:cNvSpPr txBox="1">
            <a:spLocks noGrp="1"/>
          </p:cNvSpPr>
          <p:nvPr>
            <p:ph type="body" idx="5"/>
          </p:nvPr>
        </p:nvSpPr>
        <p:spPr>
          <a:xfrm>
            <a:off x="33387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sp>
        <p:nvSpPr>
          <p:cNvPr id="206" name="Google Shape;206;p54"/>
          <p:cNvSpPr txBox="1">
            <a:spLocks noGrp="1"/>
          </p:cNvSpPr>
          <p:nvPr>
            <p:ph type="body" idx="6"/>
          </p:nvPr>
        </p:nvSpPr>
        <p:spPr>
          <a:xfrm>
            <a:off x="62552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pic>
        <p:nvPicPr>
          <p:cNvPr id="207" name="Google Shape;207;p54"/>
          <p:cNvPicPr preferRelativeResize="0"/>
          <p:nvPr/>
        </p:nvPicPr>
        <p:blipFill rotWithShape="1">
          <a:blip r:embed="rId6">
            <a:alphaModFix/>
          </a:blip>
          <a:srcRect/>
          <a:stretch/>
        </p:blipFill>
        <p:spPr>
          <a:xfrm>
            <a:off x="3731893" y="290318"/>
            <a:ext cx="1499616" cy="74980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6 Title Only 1">
  <p:cSld name="Normal Layout_1_1_1">
    <p:bg>
      <p:bgPr>
        <a:solidFill>
          <a:schemeClr val="lt1"/>
        </a:solidFill>
        <a:effectLst/>
      </p:bgPr>
    </p:bg>
    <p:spTree>
      <p:nvGrpSpPr>
        <p:cNvPr id="1" name="Shape 208"/>
        <p:cNvGrpSpPr/>
        <p:nvPr/>
      </p:nvGrpSpPr>
      <p:grpSpPr>
        <a:xfrm>
          <a:off x="0" y="0"/>
          <a:ext cx="0" cy="0"/>
          <a:chOff x="0" y="0"/>
          <a:chExt cx="0" cy="0"/>
        </a:xfrm>
      </p:grpSpPr>
      <p:sp>
        <p:nvSpPr>
          <p:cNvPr id="209" name="Google Shape;209;p55"/>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210" name="Google Shape;210;p55"/>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11" name="Google Shape;211;p55"/>
          <p:cNvSpPr txBox="1">
            <a:spLocks noGrp="1"/>
          </p:cNvSpPr>
          <p:nvPr>
            <p:ph type="body" idx="1"/>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4 Two Column Layout - Image 1">
  <p:cSld name="Normal Layout 1_1_2_1">
    <p:bg>
      <p:bgPr>
        <a:solidFill>
          <a:schemeClr val="lt1"/>
        </a:solidFill>
        <a:effectLst/>
      </p:bgPr>
    </p:bg>
    <p:spTree>
      <p:nvGrpSpPr>
        <p:cNvPr id="1" name="Shape 212"/>
        <p:cNvGrpSpPr/>
        <p:nvPr/>
      </p:nvGrpSpPr>
      <p:grpSpPr>
        <a:xfrm>
          <a:off x="0" y="0"/>
          <a:ext cx="0" cy="0"/>
          <a:chOff x="0" y="0"/>
          <a:chExt cx="0" cy="0"/>
        </a:xfrm>
      </p:grpSpPr>
      <p:sp>
        <p:nvSpPr>
          <p:cNvPr id="213" name="Google Shape;213;p56"/>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14" name="Google Shape;214;p56"/>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15" name="Google Shape;215;p56"/>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16" name="Google Shape;216;p56"/>
          <p:cNvSpPr>
            <a:spLocks noGrp="1"/>
          </p:cNvSpPr>
          <p:nvPr>
            <p:ph type="pic" idx="2"/>
          </p:nvPr>
        </p:nvSpPr>
        <p:spPr>
          <a:xfrm>
            <a:off x="4727450" y="1322250"/>
            <a:ext cx="4023300" cy="2926200"/>
          </a:xfrm>
          <a:prstGeom prst="rect">
            <a:avLst/>
          </a:prstGeom>
          <a:noFill/>
          <a:ln>
            <a:noFill/>
          </a:ln>
        </p:spPr>
      </p:sp>
      <p:sp>
        <p:nvSpPr>
          <p:cNvPr id="217" name="Google Shape;217;p56"/>
          <p:cNvSpPr txBox="1">
            <a:spLocks noGrp="1"/>
          </p:cNvSpPr>
          <p:nvPr>
            <p:ph type="body" idx="3"/>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4 Two Column Layout - Two Images 1">
  <p:cSld name="Normal Layout 1_1_3_1">
    <p:bg>
      <p:bgPr>
        <a:solidFill>
          <a:schemeClr val="lt1"/>
        </a:solidFill>
        <a:effectLst/>
      </p:bgPr>
    </p:bg>
    <p:spTree>
      <p:nvGrpSpPr>
        <p:cNvPr id="1" name="Shape 218"/>
        <p:cNvGrpSpPr/>
        <p:nvPr/>
      </p:nvGrpSpPr>
      <p:grpSpPr>
        <a:xfrm>
          <a:off x="0" y="0"/>
          <a:ext cx="0" cy="0"/>
          <a:chOff x="0" y="0"/>
          <a:chExt cx="0" cy="0"/>
        </a:xfrm>
      </p:grpSpPr>
      <p:sp>
        <p:nvSpPr>
          <p:cNvPr id="219" name="Google Shape;219;p57"/>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20" name="Google Shape;220;p57"/>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21" name="Google Shape;221;p5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22" name="Google Shape;222;p57"/>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223" name="Google Shape;223;p57"/>
          <p:cNvSpPr>
            <a:spLocks noGrp="1"/>
          </p:cNvSpPr>
          <p:nvPr>
            <p:ph type="pic" idx="3"/>
          </p:nvPr>
        </p:nvSpPr>
        <p:spPr>
          <a:xfrm>
            <a:off x="518250" y="1322250"/>
            <a:ext cx="3749100" cy="2194500"/>
          </a:xfrm>
          <a:prstGeom prst="rect">
            <a:avLst/>
          </a:prstGeom>
          <a:noFill/>
          <a:ln>
            <a:noFill/>
          </a:ln>
        </p:spPr>
      </p:sp>
      <p:sp>
        <p:nvSpPr>
          <p:cNvPr id="224" name="Google Shape;224;p57"/>
          <p:cNvSpPr>
            <a:spLocks noGrp="1"/>
          </p:cNvSpPr>
          <p:nvPr>
            <p:ph type="pic" idx="4"/>
          </p:nvPr>
        </p:nvSpPr>
        <p:spPr>
          <a:xfrm>
            <a:off x="4727450" y="1322250"/>
            <a:ext cx="3749100" cy="2194500"/>
          </a:xfrm>
          <a:prstGeom prst="rect">
            <a:avLst/>
          </a:prstGeom>
          <a:noFill/>
          <a:ln>
            <a:noFill/>
          </a:ln>
        </p:spPr>
      </p:sp>
      <p:sp>
        <p:nvSpPr>
          <p:cNvPr id="225" name="Google Shape;225;p57"/>
          <p:cNvSpPr txBox="1">
            <a:spLocks noGrp="1"/>
          </p:cNvSpPr>
          <p:nvPr>
            <p:ph type="body" idx="5"/>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5 Three Column Layout 1">
  <p:cSld name="Normal Layout 1_1_1_2">
    <p:bg>
      <p:bgPr>
        <a:solidFill>
          <a:schemeClr val="lt1"/>
        </a:solidFill>
        <a:effectLst/>
      </p:bgPr>
    </p:bg>
    <p:spTree>
      <p:nvGrpSpPr>
        <p:cNvPr id="1" name="Shape 226"/>
        <p:cNvGrpSpPr/>
        <p:nvPr/>
      </p:nvGrpSpPr>
      <p:grpSpPr>
        <a:xfrm>
          <a:off x="0" y="0"/>
          <a:ext cx="0" cy="0"/>
          <a:chOff x="0" y="0"/>
          <a:chExt cx="0" cy="0"/>
        </a:xfrm>
      </p:grpSpPr>
      <p:sp>
        <p:nvSpPr>
          <p:cNvPr id="227" name="Google Shape;227;p58"/>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228" name="Google Shape;228;p58"/>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29" name="Google Shape;229;p58"/>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230" name="Google Shape;230;p58"/>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231" name="Google Shape;231;p58"/>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232" name="Google Shape;232;p58"/>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233" name="Google Shape;233;p58"/>
          <p:cNvSpPr txBox="1">
            <a:spLocks noGrp="1"/>
          </p:cNvSpPr>
          <p:nvPr>
            <p:ph type="body" idx="4"/>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3 Single Column Layout 1">
  <p:cSld name="Normal Layout 1_2">
    <p:bg>
      <p:bgPr>
        <a:solidFill>
          <a:schemeClr val="lt1"/>
        </a:solidFill>
        <a:effectLst/>
      </p:bgPr>
    </p:bg>
    <p:spTree>
      <p:nvGrpSpPr>
        <p:cNvPr id="1" name="Shape 234"/>
        <p:cNvGrpSpPr/>
        <p:nvPr/>
      </p:nvGrpSpPr>
      <p:grpSpPr>
        <a:xfrm>
          <a:off x="0" y="0"/>
          <a:ext cx="0" cy="0"/>
          <a:chOff x="0" y="0"/>
          <a:chExt cx="0" cy="0"/>
        </a:xfrm>
      </p:grpSpPr>
      <p:sp>
        <p:nvSpPr>
          <p:cNvPr id="235" name="Google Shape;235;p59"/>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36" name="Google Shape;236;p59"/>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37" name="Google Shape;237;p59"/>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38" name="Google Shape;238;p59"/>
          <p:cNvSpPr txBox="1">
            <a:spLocks noGrp="1"/>
          </p:cNvSpPr>
          <p:nvPr>
            <p:ph type="body" idx="2"/>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4 Two Column Layout 1">
  <p:cSld name="Normal Layout 1_1_4">
    <p:bg>
      <p:bgPr>
        <a:solidFill>
          <a:schemeClr val="lt1"/>
        </a:solidFill>
        <a:effectLst/>
      </p:bgPr>
    </p:bg>
    <p:spTree>
      <p:nvGrpSpPr>
        <p:cNvPr id="1" name="Shape 239"/>
        <p:cNvGrpSpPr/>
        <p:nvPr/>
      </p:nvGrpSpPr>
      <p:grpSpPr>
        <a:xfrm>
          <a:off x="0" y="0"/>
          <a:ext cx="0" cy="0"/>
          <a:chOff x="0" y="0"/>
          <a:chExt cx="0" cy="0"/>
        </a:xfrm>
      </p:grpSpPr>
      <p:sp>
        <p:nvSpPr>
          <p:cNvPr id="240" name="Google Shape;240;p60"/>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41" name="Google Shape;241;p60"/>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42" name="Google Shape;242;p60"/>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43" name="Google Shape;243;p60"/>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244" name="Google Shape;244;p60"/>
          <p:cNvSpPr txBox="1">
            <a:spLocks noGrp="1"/>
          </p:cNvSpPr>
          <p:nvPr>
            <p:ph type="body" idx="3"/>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9"/>
        <p:cNvGrpSpPr/>
        <p:nvPr/>
      </p:nvGrpSpPr>
      <p:grpSpPr>
        <a:xfrm>
          <a:off x="0" y="0"/>
          <a:ext cx="0" cy="0"/>
          <a:chOff x="0" y="0"/>
          <a:chExt cx="0" cy="0"/>
        </a:xfrm>
      </p:grpSpPr>
      <p:sp>
        <p:nvSpPr>
          <p:cNvPr id="250" name="Google Shape;250;p62"/>
          <p:cNvSpPr txBox="1">
            <a:spLocks noGrp="1"/>
          </p:cNvSpPr>
          <p:nvPr>
            <p:ph type="ftr" idx="11"/>
          </p:nvPr>
        </p:nvSpPr>
        <p:spPr>
          <a:xfrm>
            <a:off x="769950" y="4913821"/>
            <a:ext cx="3387900" cy="924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1" name="Google Shape;251;p62"/>
          <p:cNvSpPr txBox="1">
            <a:spLocks noGrp="1"/>
          </p:cNvSpPr>
          <p:nvPr>
            <p:ph type="sldNum" idx="12"/>
          </p:nvPr>
        </p:nvSpPr>
        <p:spPr>
          <a:xfrm>
            <a:off x="457203" y="4908172"/>
            <a:ext cx="254700" cy="924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52" name="Google Shape;252;p62"/>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253" name="Google Shape;253;p62"/>
          <p:cNvSpPr txBox="1">
            <a:spLocks noGrp="1"/>
          </p:cNvSpPr>
          <p:nvPr>
            <p:ph type="title"/>
          </p:nvPr>
        </p:nvSpPr>
        <p:spPr>
          <a:xfrm>
            <a:off x="457199" y="571091"/>
            <a:ext cx="8229600" cy="235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Tree>
  </p:cSld>
  <p:clrMapOvr>
    <a:masterClrMapping/>
  </p:clrMapOvr>
  <p:extLst>
    <p:ext uri="{DCECCB84-F9BA-43D5-87BE-67443E8EF086}">
      <p15:sldGuideLst xmlns:p15="http://schemas.microsoft.com/office/powerpoint/2012/main">
        <p15:guide id="1" orient="horz" pos="3824">
          <p15:clr>
            <a:srgbClr val="FBAE40"/>
          </p15:clr>
        </p15:guide>
        <p15:guide id="2" pos="2880">
          <p15:clr>
            <a:srgbClr val="FBAE40"/>
          </p15:clr>
        </p15:guide>
        <p15:guide id="3" pos="4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4"/>
        <p:cNvGrpSpPr/>
        <p:nvPr/>
      </p:nvGrpSpPr>
      <p:grpSpPr>
        <a:xfrm>
          <a:off x="0" y="0"/>
          <a:ext cx="0" cy="0"/>
          <a:chOff x="0" y="0"/>
          <a:chExt cx="0" cy="0"/>
        </a:xfrm>
      </p:grpSpPr>
      <p:sp>
        <p:nvSpPr>
          <p:cNvPr id="255" name="Google Shape;255;p6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6" name="Google Shape;256;p6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7" name="Google Shape;257;p6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p64"/>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60" name="Google Shape;260;p64"/>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261" name="Google Shape;261;p64"/>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262" name="Google Shape;262;p6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3" name="Google Shape;263;p6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4" name="Google Shape;264;p6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 Speaker - Multiple">
  <p:cSld name="CUSTOM_5_1_1">
    <p:bg>
      <p:bgPr>
        <a:solidFill>
          <a:schemeClr val="dk2"/>
        </a:solidFill>
        <a:effectLst/>
      </p:bgPr>
    </p:bg>
    <p:spTree>
      <p:nvGrpSpPr>
        <p:cNvPr id="1" name="Shape 33"/>
        <p:cNvGrpSpPr/>
        <p:nvPr/>
      </p:nvGrpSpPr>
      <p:grpSpPr>
        <a:xfrm>
          <a:off x="0" y="0"/>
          <a:ext cx="0" cy="0"/>
          <a:chOff x="0" y="0"/>
          <a:chExt cx="0" cy="0"/>
        </a:xfrm>
      </p:grpSpPr>
      <p:sp>
        <p:nvSpPr>
          <p:cNvPr id="34" name="Google Shape;34;p28"/>
          <p:cNvSpPr txBox="1">
            <a:spLocks noGrp="1"/>
          </p:cNvSpPr>
          <p:nvPr>
            <p:ph type="body" idx="1"/>
          </p:nvPr>
        </p:nvSpPr>
        <p:spPr>
          <a:xfrm>
            <a:off x="5887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
        <p:nvSpPr>
          <p:cNvPr id="35" name="Google Shape;35;p28"/>
          <p:cNvSpPr>
            <a:spLocks noGrp="1"/>
          </p:cNvSpPr>
          <p:nvPr>
            <p:ph type="pic" idx="2"/>
          </p:nvPr>
        </p:nvSpPr>
        <p:spPr>
          <a:xfrm>
            <a:off x="650800" y="843300"/>
            <a:ext cx="1828800" cy="1828800"/>
          </a:xfrm>
          <a:prstGeom prst="ellipse">
            <a:avLst/>
          </a:prstGeom>
          <a:noFill/>
          <a:ln>
            <a:noFill/>
          </a:ln>
        </p:spPr>
      </p:sp>
      <p:sp>
        <p:nvSpPr>
          <p:cNvPr id="36" name="Google Shape;36;p28"/>
          <p:cNvSpPr txBox="1">
            <a:spLocks noGrp="1"/>
          </p:cNvSpPr>
          <p:nvPr>
            <p:ph type="title"/>
          </p:nvPr>
        </p:nvSpPr>
        <p:spPr>
          <a:xfrm>
            <a:off x="512475" y="361500"/>
            <a:ext cx="8229600" cy="481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9F7FB"/>
              </a:buClr>
              <a:buSzPts val="1400"/>
              <a:buFont typeface="Source Sans Pro SemiBold"/>
              <a:buNone/>
              <a:defRPr sz="1400" b="0" i="0" cap="none">
                <a:solidFill>
                  <a:srgbClr val="E9F7FB"/>
                </a:solidFill>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37" name="Google Shape;37;p28"/>
          <p:cNvSpPr>
            <a:spLocks noGrp="1"/>
          </p:cNvSpPr>
          <p:nvPr>
            <p:ph type="pic" idx="3"/>
          </p:nvPr>
        </p:nvSpPr>
        <p:spPr>
          <a:xfrm>
            <a:off x="3567301" y="843300"/>
            <a:ext cx="1828800" cy="1828800"/>
          </a:xfrm>
          <a:prstGeom prst="ellipse">
            <a:avLst/>
          </a:prstGeom>
          <a:noFill/>
          <a:ln>
            <a:noFill/>
          </a:ln>
        </p:spPr>
      </p:sp>
      <p:sp>
        <p:nvSpPr>
          <p:cNvPr id="38" name="Google Shape;38;p28"/>
          <p:cNvSpPr>
            <a:spLocks noGrp="1"/>
          </p:cNvSpPr>
          <p:nvPr>
            <p:ph type="pic" idx="4"/>
          </p:nvPr>
        </p:nvSpPr>
        <p:spPr>
          <a:xfrm>
            <a:off x="6483801" y="896150"/>
            <a:ext cx="1828800" cy="1828800"/>
          </a:xfrm>
          <a:prstGeom prst="ellipse">
            <a:avLst/>
          </a:prstGeom>
          <a:noFill/>
          <a:ln>
            <a:noFill/>
          </a:ln>
        </p:spPr>
      </p:sp>
      <p:sp>
        <p:nvSpPr>
          <p:cNvPr id="39" name="Google Shape;39;p28"/>
          <p:cNvSpPr txBox="1">
            <a:spLocks noGrp="1"/>
          </p:cNvSpPr>
          <p:nvPr>
            <p:ph type="body" idx="5"/>
          </p:nvPr>
        </p:nvSpPr>
        <p:spPr>
          <a:xfrm>
            <a:off x="35052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
        <p:nvSpPr>
          <p:cNvPr id="40" name="Google Shape;40;p28"/>
          <p:cNvSpPr txBox="1">
            <a:spLocks noGrp="1"/>
          </p:cNvSpPr>
          <p:nvPr>
            <p:ph type="body" idx="6"/>
          </p:nvPr>
        </p:nvSpPr>
        <p:spPr>
          <a:xfrm>
            <a:off x="64217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426" y="1798867"/>
            <a:ext cx="6244250" cy="465365"/>
          </a:xfrm>
        </p:spPr>
        <p:txBody>
          <a:bodyPr/>
          <a:lstStyle>
            <a:lvl1pPr>
              <a:defRPr sz="3600" baseline="0">
                <a:solidFill>
                  <a:srgbClr val="09727D"/>
                </a:solidFill>
              </a:defRPr>
            </a:lvl1pPr>
          </a:lstStyle>
          <a:p>
            <a:r>
              <a:rPr lang="en-US"/>
              <a:t>Click to edit Master title style</a:t>
            </a:r>
            <a:endParaRPr lang="en-US" dirty="0"/>
          </a:p>
        </p:txBody>
      </p:sp>
      <p:sp>
        <p:nvSpPr>
          <p:cNvPr id="6" name="Subtitle 2"/>
          <p:cNvSpPr>
            <a:spLocks noGrp="1"/>
          </p:cNvSpPr>
          <p:nvPr>
            <p:ph type="subTitle" idx="1"/>
          </p:nvPr>
        </p:nvSpPr>
        <p:spPr>
          <a:xfrm>
            <a:off x="4142699" y="4650319"/>
            <a:ext cx="3145872" cy="357056"/>
          </a:xfrm>
        </p:spPr>
        <p:txBody>
          <a:bodyPr anchor="b"/>
          <a:lstStyle>
            <a:lvl1pPr marL="0" indent="0">
              <a:buFontTx/>
              <a:buNone/>
              <a:defRPr sz="1800">
                <a:solidFill>
                  <a:srgbClr val="09727D"/>
                </a:solidFill>
              </a:defRPr>
            </a:lvl1pPr>
          </a:lstStyle>
          <a:p>
            <a:r>
              <a:rPr lang="en-US"/>
              <a:t>Click to edit Master subtitle style</a:t>
            </a:r>
            <a:endParaRPr lang="en-US" dirty="0"/>
          </a:p>
        </p:txBody>
      </p:sp>
      <p:sp>
        <p:nvSpPr>
          <p:cNvPr id="5" name="Text Placeholder 4"/>
          <p:cNvSpPr>
            <a:spLocks noGrp="1"/>
          </p:cNvSpPr>
          <p:nvPr>
            <p:ph type="body" sz="quarter" idx="11"/>
          </p:nvPr>
        </p:nvSpPr>
        <p:spPr>
          <a:xfrm>
            <a:off x="2743200" y="2327501"/>
            <a:ext cx="5975576" cy="425222"/>
          </a:xfrm>
        </p:spPr>
        <p:txBody>
          <a:bodyPr/>
          <a:lstStyle>
            <a:lvl1pPr marL="0" indent="0">
              <a:buFontTx/>
              <a:buNone/>
              <a:defRPr sz="3200">
                <a:solidFill>
                  <a:srgbClr val="09727D"/>
                </a:solidFill>
              </a:defRPr>
            </a:lvl1pPr>
            <a:lvl2pPr marL="457200" indent="0">
              <a:buFontTx/>
              <a:buNone/>
              <a:defRPr sz="3000"/>
            </a:lvl2pPr>
            <a:lvl3pPr marL="914400" indent="0">
              <a:buFontTx/>
              <a:buNone/>
              <a:defRPr sz="2600"/>
            </a:lvl3pPr>
            <a:lvl4pPr>
              <a:buFontTx/>
              <a:buNone/>
              <a:defRPr/>
            </a:lvl4pPr>
            <a:lvl5pPr marL="1828800" indent="0">
              <a:buFontTx/>
              <a:buNone/>
              <a:defRPr/>
            </a:lvl5pPr>
          </a:lstStyle>
          <a:p>
            <a:pPr lvl="0"/>
            <a:r>
              <a:rPr lang="en-US"/>
              <a:t>Edit Master text styles</a:t>
            </a:r>
          </a:p>
        </p:txBody>
      </p:sp>
      <p:sp>
        <p:nvSpPr>
          <p:cNvPr id="11" name="Text Placeholder 10"/>
          <p:cNvSpPr>
            <a:spLocks noGrp="1"/>
          </p:cNvSpPr>
          <p:nvPr>
            <p:ph type="body" sz="quarter" idx="12"/>
          </p:nvPr>
        </p:nvSpPr>
        <p:spPr>
          <a:xfrm>
            <a:off x="3176393" y="3172420"/>
            <a:ext cx="5475287" cy="327422"/>
          </a:xfrm>
        </p:spPr>
        <p:txBody>
          <a:bodyPr/>
          <a:lstStyle>
            <a:lvl1pPr marL="0" indent="0">
              <a:buFontTx/>
              <a:buNone/>
              <a:defRPr sz="2600">
                <a:solidFill>
                  <a:srgbClr val="09727D"/>
                </a:solidFill>
              </a:defRPr>
            </a:lvl1pPr>
          </a:lstStyle>
          <a:p>
            <a:pPr lvl="0"/>
            <a:r>
              <a:rPr lang="en-US"/>
              <a:t>Edit Master text styles</a:t>
            </a:r>
          </a:p>
        </p:txBody>
      </p:sp>
      <p:sp>
        <p:nvSpPr>
          <p:cNvPr id="8" name="Rectangle 7"/>
          <p:cNvSpPr/>
          <p:nvPr userDrawn="1"/>
        </p:nvSpPr>
        <p:spPr>
          <a:xfrm>
            <a:off x="98642" y="4848599"/>
            <a:ext cx="1535998" cy="246221"/>
          </a:xfrm>
          <a:prstGeom prst="rect">
            <a:avLst/>
          </a:prstGeom>
          <a:solidFill>
            <a:srgbClr val="D6DE2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Tree>
    <p:extLst>
      <p:ext uri="{BB962C8B-B14F-4D97-AF65-F5344CB8AC3E}">
        <p14:creationId xmlns:p14="http://schemas.microsoft.com/office/powerpoint/2010/main" val="3370393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4 Two Column Layout">
  <p:cSld name="Normal Layout 1_1">
    <p:spTree>
      <p:nvGrpSpPr>
        <p:cNvPr id="1" name="Shape 275"/>
        <p:cNvGrpSpPr/>
        <p:nvPr/>
      </p:nvGrpSpPr>
      <p:grpSpPr>
        <a:xfrm>
          <a:off x="0" y="0"/>
          <a:ext cx="0" cy="0"/>
          <a:chOff x="0" y="0"/>
          <a:chExt cx="0" cy="0"/>
        </a:xfrm>
      </p:grpSpPr>
      <p:sp>
        <p:nvSpPr>
          <p:cNvPr id="276" name="Google Shape;276;p31"/>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77" name="Google Shape;277;p31"/>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78" name="Google Shape;278;p31"/>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79" name="Google Shape;279;p31"/>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31"/>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6 Title Only">
  <p:cSld name="Normal Layout_1_1">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283" name="Google Shape;283;p32"/>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84" name="Google Shape;284;p32"/>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4 Two Column Layout - Image">
  <p:cSld name="Normal Layout 1_1_2">
    <p:spTree>
      <p:nvGrpSpPr>
        <p:cNvPr id="1" name="Shape 285"/>
        <p:cNvGrpSpPr/>
        <p:nvPr/>
      </p:nvGrpSpPr>
      <p:grpSpPr>
        <a:xfrm>
          <a:off x="0" y="0"/>
          <a:ext cx="0" cy="0"/>
          <a:chOff x="0" y="0"/>
          <a:chExt cx="0" cy="0"/>
        </a:xfrm>
      </p:grpSpPr>
      <p:sp>
        <p:nvSpPr>
          <p:cNvPr id="286" name="Google Shape;286;p33"/>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287" name="Google Shape;287;p33"/>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288" name="Google Shape;288;p33"/>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289" name="Google Shape;289;p33"/>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290" name="Google Shape;290;p33"/>
          <p:cNvSpPr>
            <a:spLocks noGrp="1"/>
          </p:cNvSpPr>
          <p:nvPr>
            <p:ph type="pic" idx="2"/>
          </p:nvPr>
        </p:nvSpPr>
        <p:spPr>
          <a:xfrm>
            <a:off x="4727450" y="1322250"/>
            <a:ext cx="4023300" cy="29262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0 Title">
  <p:cSld name="CUSTOM">
    <p:spTree>
      <p:nvGrpSpPr>
        <p:cNvPr id="1" name="Shape 291"/>
        <p:cNvGrpSpPr/>
        <p:nvPr/>
      </p:nvGrpSpPr>
      <p:grpSpPr>
        <a:xfrm>
          <a:off x="0" y="0"/>
          <a:ext cx="0" cy="0"/>
          <a:chOff x="0" y="0"/>
          <a:chExt cx="0" cy="0"/>
        </a:xfrm>
      </p:grpSpPr>
      <p:sp>
        <p:nvSpPr>
          <p:cNvPr id="292" name="Google Shape;292;p66"/>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66"/>
          <p:cNvSpPr txBox="1">
            <a:spLocks noGrp="1"/>
          </p:cNvSpPr>
          <p:nvPr>
            <p:ph type="title"/>
          </p:nvPr>
        </p:nvSpPr>
        <p:spPr>
          <a:xfrm>
            <a:off x="4195050" y="1618488"/>
            <a:ext cx="4073400" cy="139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Source Sans Pro SemiBold"/>
              <a:buNone/>
              <a:defRPr sz="3600" b="0" i="0">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294" name="Google Shape;294;p66"/>
          <p:cNvSpPr txBox="1">
            <a:spLocks noGrp="1"/>
          </p:cNvSpPr>
          <p:nvPr>
            <p:ph type="subTitle" idx="1"/>
          </p:nvPr>
        </p:nvSpPr>
        <p:spPr>
          <a:xfrm>
            <a:off x="4195050" y="3047625"/>
            <a:ext cx="4073400" cy="420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0"/>
              </a:spcBef>
              <a:spcAft>
                <a:spcPts val="0"/>
              </a:spcAft>
              <a:buClr>
                <a:schemeClr val="dk2"/>
              </a:buClr>
              <a:buSzPts val="2200"/>
              <a:buNone/>
              <a:defRPr sz="2200">
                <a:solidFill>
                  <a:schemeClr val="dk2"/>
                </a:solidFill>
              </a:defRPr>
            </a:lvl1pPr>
            <a:lvl2pPr lvl="1"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2pPr>
            <a:lvl3pPr lvl="2"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3pPr>
            <a:lvl4pPr lvl="3"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4pPr>
            <a:lvl5pPr lvl="4"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5pPr>
            <a:lvl6pPr lvl="5"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6pPr>
            <a:lvl7pPr lvl="6"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7pPr>
            <a:lvl8pPr lvl="7" algn="l">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8pPr>
            <a:lvl9pPr lvl="8" algn="l">
              <a:lnSpc>
                <a:spcPct val="115000"/>
              </a:lnSpc>
              <a:spcBef>
                <a:spcPts val="1000"/>
              </a:spcBef>
              <a:spcAft>
                <a:spcPts val="100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9pPr>
          </a:lstStyle>
          <a:p>
            <a:endParaRPr/>
          </a:p>
        </p:txBody>
      </p:sp>
      <p:pic>
        <p:nvPicPr>
          <p:cNvPr id="295" name="Google Shape;295;p66"/>
          <p:cNvPicPr preferRelativeResize="0"/>
          <p:nvPr/>
        </p:nvPicPr>
        <p:blipFill rotWithShape="1">
          <a:blip r:embed="rId2">
            <a:alphaModFix/>
          </a:blip>
          <a:srcRect/>
          <a:stretch/>
        </p:blipFill>
        <p:spPr>
          <a:xfrm>
            <a:off x="348100" y="1621750"/>
            <a:ext cx="2842275" cy="142822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2 Section Divider - Celadon">
  <p:cSld name="CUSTOM_4_2">
    <p:bg>
      <p:bgPr>
        <a:solidFill>
          <a:schemeClr val="accent1"/>
        </a:solidFill>
        <a:effectLst/>
      </p:bgPr>
    </p:bg>
    <p:spTree>
      <p:nvGrpSpPr>
        <p:cNvPr id="1" name="Shape 296"/>
        <p:cNvGrpSpPr/>
        <p:nvPr/>
      </p:nvGrpSpPr>
      <p:grpSpPr>
        <a:xfrm>
          <a:off x="0" y="0"/>
          <a:ext cx="0" cy="0"/>
          <a:chOff x="0" y="0"/>
          <a:chExt cx="0" cy="0"/>
        </a:xfrm>
      </p:grpSpPr>
      <p:sp>
        <p:nvSpPr>
          <p:cNvPr id="297" name="Google Shape;297;p67"/>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SemiBold"/>
              <a:buNone/>
              <a:defRPr sz="3600" b="0" i="0">
                <a:solidFill>
                  <a:schemeClr val="lt1"/>
                </a:solidFill>
                <a:latin typeface="Source Sans Pro SemiBold"/>
                <a:ea typeface="Source Sans Pro SemiBold"/>
                <a:cs typeface="Source Sans Pro SemiBold"/>
                <a:sym typeface="Source Sans Pro SemiBold"/>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298" name="Google Shape;298;p67"/>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2pPr>
            <a:lvl3pPr lvl="2"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3pPr>
            <a:lvl4pPr lvl="3"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4pPr>
            <a:lvl5pPr lvl="4"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5pPr>
            <a:lvl6pPr lvl="5"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6pPr>
            <a:lvl7pPr lvl="6"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7pPr>
            <a:lvl8pPr lvl="7"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8pPr>
            <a:lvl9pPr lvl="8" algn="ctr">
              <a:lnSpc>
                <a:spcPct val="115000"/>
              </a:lnSpc>
              <a:spcBef>
                <a:spcPts val="1000"/>
              </a:spcBef>
              <a:spcAft>
                <a:spcPts val="100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2 Section Divider - Celadon Dark">
  <p:cSld name="CUSTOM_4_1">
    <p:bg>
      <p:bgPr>
        <a:solidFill>
          <a:schemeClr val="dk2"/>
        </a:solidFill>
        <a:effectLst/>
      </p:bgPr>
    </p:bg>
    <p:spTree>
      <p:nvGrpSpPr>
        <p:cNvPr id="1" name="Shape 299"/>
        <p:cNvGrpSpPr/>
        <p:nvPr/>
      </p:nvGrpSpPr>
      <p:grpSpPr>
        <a:xfrm>
          <a:off x="0" y="0"/>
          <a:ext cx="0" cy="0"/>
          <a:chOff x="0" y="0"/>
          <a:chExt cx="0" cy="0"/>
        </a:xfrm>
      </p:grpSpPr>
      <p:sp>
        <p:nvSpPr>
          <p:cNvPr id="300" name="Google Shape;300;p68"/>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SemiBold"/>
              <a:buNone/>
              <a:defRPr sz="3600" b="0" i="0">
                <a:solidFill>
                  <a:schemeClr val="lt1"/>
                </a:solidFill>
                <a:latin typeface="Source Sans Pro SemiBold"/>
                <a:ea typeface="Source Sans Pro SemiBold"/>
                <a:cs typeface="Source Sans Pro SemiBold"/>
                <a:sym typeface="Source Sans Pro SemiBold"/>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301" name="Google Shape;301;p68"/>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2pPr>
            <a:lvl3pPr lvl="2"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3pPr>
            <a:lvl4pPr lvl="3"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4pPr>
            <a:lvl5pPr lvl="4"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5pPr>
            <a:lvl6pPr lvl="5"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6pPr>
            <a:lvl7pPr lvl="6"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7pPr>
            <a:lvl8pPr lvl="7"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8pPr>
            <a:lvl9pPr lvl="8" algn="ctr">
              <a:lnSpc>
                <a:spcPct val="115000"/>
              </a:lnSpc>
              <a:spcBef>
                <a:spcPts val="1000"/>
              </a:spcBef>
              <a:spcAft>
                <a:spcPts val="100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1 Agenda">
  <p:cSld name="CUSTOM_5">
    <p:spTree>
      <p:nvGrpSpPr>
        <p:cNvPr id="1" name="Shape 302"/>
        <p:cNvGrpSpPr/>
        <p:nvPr/>
      </p:nvGrpSpPr>
      <p:grpSpPr>
        <a:xfrm>
          <a:off x="0" y="0"/>
          <a:ext cx="0" cy="0"/>
          <a:chOff x="0" y="0"/>
          <a:chExt cx="0" cy="0"/>
        </a:xfrm>
      </p:grpSpPr>
      <p:sp>
        <p:nvSpPr>
          <p:cNvPr id="303" name="Google Shape;303;p69"/>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69"/>
          <p:cNvSpPr txBox="1">
            <a:spLocks noGrp="1"/>
          </p:cNvSpPr>
          <p:nvPr>
            <p:ph type="title"/>
          </p:nvPr>
        </p:nvSpPr>
        <p:spPr>
          <a:xfrm>
            <a:off x="512478" y="777240"/>
            <a:ext cx="2469000" cy="1828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Font typeface="Source Sans Pro SemiBold"/>
              <a:buNone/>
              <a:defRPr sz="36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305" name="Google Shape;305;p69"/>
          <p:cNvSpPr txBox="1">
            <a:spLocks noGrp="1"/>
          </p:cNvSpPr>
          <p:nvPr>
            <p:ph type="subTitle" idx="1"/>
          </p:nvPr>
        </p:nvSpPr>
        <p:spPr>
          <a:xfrm>
            <a:off x="4200300" y="914400"/>
            <a:ext cx="4480500" cy="3631200"/>
          </a:xfrm>
          <a:prstGeom prst="rect">
            <a:avLst/>
          </a:prstGeom>
          <a:noFill/>
          <a:ln>
            <a:noFill/>
          </a:ln>
        </p:spPr>
        <p:txBody>
          <a:bodyPr spcFirstLastPara="1" wrap="square" lIns="91425" tIns="45700" rIns="91425" bIns="45700" anchor="t" anchorCtr="0">
            <a:noAutofit/>
          </a:bodyPr>
          <a:lstStyle>
            <a:lvl1pPr lvl="0" algn="l">
              <a:lnSpc>
                <a:spcPct val="200000"/>
              </a:lnSpc>
              <a:spcBef>
                <a:spcPts val="0"/>
              </a:spcBef>
              <a:spcAft>
                <a:spcPts val="0"/>
              </a:spcAft>
              <a:buClr>
                <a:schemeClr val="accent2"/>
              </a:buClr>
              <a:buSzPts val="1900"/>
              <a:buNone/>
              <a:defRPr sz="1900" b="1">
                <a:solidFill>
                  <a:schemeClr val="accent2"/>
                </a:solidFill>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1000"/>
              </a:spcBef>
              <a:spcAft>
                <a:spcPts val="0"/>
              </a:spcAft>
              <a:buClr>
                <a:schemeClr val="accent2"/>
              </a:buClr>
              <a:buSzPts val="1400"/>
              <a:buNone/>
              <a:defRPr>
                <a:solidFill>
                  <a:schemeClr val="accent2"/>
                </a:solidFill>
              </a:defRPr>
            </a:lvl3pPr>
            <a:lvl4pPr lvl="3" algn="l">
              <a:lnSpc>
                <a:spcPct val="115000"/>
              </a:lnSpc>
              <a:spcBef>
                <a:spcPts val="1000"/>
              </a:spcBef>
              <a:spcAft>
                <a:spcPts val="0"/>
              </a:spcAft>
              <a:buClr>
                <a:schemeClr val="accent2"/>
              </a:buClr>
              <a:buSzPts val="1400"/>
              <a:buNone/>
              <a:defRPr>
                <a:solidFill>
                  <a:schemeClr val="accent2"/>
                </a:solidFill>
              </a:defRPr>
            </a:lvl4pPr>
            <a:lvl5pPr lvl="4" algn="l">
              <a:lnSpc>
                <a:spcPct val="115000"/>
              </a:lnSpc>
              <a:spcBef>
                <a:spcPts val="1000"/>
              </a:spcBef>
              <a:spcAft>
                <a:spcPts val="0"/>
              </a:spcAft>
              <a:buClr>
                <a:schemeClr val="accent2"/>
              </a:buClr>
              <a:buSzPts val="1400"/>
              <a:buNone/>
              <a:defRPr>
                <a:solidFill>
                  <a:schemeClr val="accent2"/>
                </a:solidFill>
              </a:defRPr>
            </a:lvl5pPr>
            <a:lvl6pPr lvl="5" algn="l">
              <a:lnSpc>
                <a:spcPct val="115000"/>
              </a:lnSpc>
              <a:spcBef>
                <a:spcPts val="1000"/>
              </a:spcBef>
              <a:spcAft>
                <a:spcPts val="0"/>
              </a:spcAft>
              <a:buClr>
                <a:schemeClr val="accent2"/>
              </a:buClr>
              <a:buSzPts val="1400"/>
              <a:buNone/>
              <a:defRPr>
                <a:solidFill>
                  <a:schemeClr val="accent2"/>
                </a:solidFill>
              </a:defRPr>
            </a:lvl6pPr>
            <a:lvl7pPr lvl="6" algn="l">
              <a:lnSpc>
                <a:spcPct val="115000"/>
              </a:lnSpc>
              <a:spcBef>
                <a:spcPts val="1000"/>
              </a:spcBef>
              <a:spcAft>
                <a:spcPts val="0"/>
              </a:spcAft>
              <a:buClr>
                <a:schemeClr val="accent2"/>
              </a:buClr>
              <a:buSzPts val="1400"/>
              <a:buNone/>
              <a:defRPr>
                <a:solidFill>
                  <a:schemeClr val="accent2"/>
                </a:solidFill>
              </a:defRPr>
            </a:lvl7pPr>
            <a:lvl8pPr lvl="7" algn="l">
              <a:lnSpc>
                <a:spcPct val="115000"/>
              </a:lnSpc>
              <a:spcBef>
                <a:spcPts val="1000"/>
              </a:spcBef>
              <a:spcAft>
                <a:spcPts val="0"/>
              </a:spcAft>
              <a:buClr>
                <a:schemeClr val="accent2"/>
              </a:buClr>
              <a:buSzPts val="1400"/>
              <a:buNone/>
              <a:defRPr>
                <a:solidFill>
                  <a:schemeClr val="accent2"/>
                </a:solidFill>
              </a:defRPr>
            </a:lvl8pPr>
            <a:lvl9pPr lvl="8" algn="l">
              <a:lnSpc>
                <a:spcPct val="115000"/>
              </a:lnSpc>
              <a:spcBef>
                <a:spcPts val="1000"/>
              </a:spcBef>
              <a:spcAft>
                <a:spcPts val="100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3 Single Column Layout">
  <p:cSld name="Normal Layout 1">
    <p:spTree>
      <p:nvGrpSpPr>
        <p:cNvPr id="1" name="Shape 306"/>
        <p:cNvGrpSpPr/>
        <p:nvPr/>
      </p:nvGrpSpPr>
      <p:grpSpPr>
        <a:xfrm>
          <a:off x="0" y="0"/>
          <a:ext cx="0" cy="0"/>
          <a:chOff x="0" y="0"/>
          <a:chExt cx="0" cy="0"/>
        </a:xfrm>
      </p:grpSpPr>
      <p:sp>
        <p:nvSpPr>
          <p:cNvPr id="307" name="Google Shape;307;p70"/>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308" name="Google Shape;308;p70"/>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309" name="Google Shape;309;p70"/>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310" name="Google Shape;310;p70"/>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11" name="Google Shape;311;p70"/>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pic>
        <p:nvPicPr>
          <p:cNvPr id="312" name="Google Shape;312;p70"/>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4 Two Column Layout - Two Images">
  <p:cSld name="Normal Layout 1_1_3">
    <p:spTree>
      <p:nvGrpSpPr>
        <p:cNvPr id="1" name="Shape 313"/>
        <p:cNvGrpSpPr/>
        <p:nvPr/>
      </p:nvGrpSpPr>
      <p:grpSpPr>
        <a:xfrm>
          <a:off x="0" y="0"/>
          <a:ext cx="0" cy="0"/>
          <a:chOff x="0" y="0"/>
          <a:chExt cx="0" cy="0"/>
        </a:xfrm>
      </p:grpSpPr>
      <p:sp>
        <p:nvSpPr>
          <p:cNvPr id="314" name="Google Shape;314;p71"/>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315" name="Google Shape;315;p71"/>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316" name="Google Shape;316;p71"/>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317" name="Google Shape;317;p71"/>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18" name="Google Shape;318;p71"/>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19" name="Google Shape;319;p71"/>
          <p:cNvSpPr>
            <a:spLocks noGrp="1"/>
          </p:cNvSpPr>
          <p:nvPr>
            <p:ph type="pic" idx="3"/>
          </p:nvPr>
        </p:nvSpPr>
        <p:spPr>
          <a:xfrm>
            <a:off x="518250" y="1322250"/>
            <a:ext cx="3749100" cy="2194500"/>
          </a:xfrm>
          <a:prstGeom prst="rect">
            <a:avLst/>
          </a:prstGeom>
          <a:noFill/>
          <a:ln>
            <a:noFill/>
          </a:ln>
        </p:spPr>
      </p:sp>
      <p:sp>
        <p:nvSpPr>
          <p:cNvPr id="320" name="Google Shape;320;p71"/>
          <p:cNvSpPr>
            <a:spLocks noGrp="1"/>
          </p:cNvSpPr>
          <p:nvPr>
            <p:ph type="pic" idx="4"/>
          </p:nvPr>
        </p:nvSpPr>
        <p:spPr>
          <a:xfrm>
            <a:off x="4727450" y="1322250"/>
            <a:ext cx="3749100" cy="2194500"/>
          </a:xfrm>
          <a:prstGeom prst="rect">
            <a:avLst/>
          </a:prstGeom>
          <a:noFill/>
          <a:ln>
            <a:noFill/>
          </a:ln>
        </p:spPr>
      </p:sp>
      <p:sp>
        <p:nvSpPr>
          <p:cNvPr id="321" name="Google Shape;321;p71"/>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pic>
        <p:nvPicPr>
          <p:cNvPr id="322" name="Google Shape;322;p71"/>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2 Section Divider - Celadon Dark">
  <p:cSld name="CUSTOM_4_1">
    <p:bg>
      <p:bgPr>
        <a:solidFill>
          <a:schemeClr val="dk2"/>
        </a:solidFill>
        <a:effectLst/>
      </p:bgPr>
    </p:bg>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SemiBold"/>
              <a:buNone/>
              <a:defRPr sz="3600" b="0" i="0">
                <a:solidFill>
                  <a:schemeClr val="lt1"/>
                </a:solidFill>
                <a:latin typeface="Source Sans Pro SemiBold"/>
                <a:ea typeface="Source Sans Pro SemiBold"/>
                <a:cs typeface="Source Sans Pro SemiBold"/>
                <a:sym typeface="Source Sans Pro SemiBold"/>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43" name="Google Shape;43;p29"/>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2pPr>
            <a:lvl3pPr lvl="2"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3pPr>
            <a:lvl4pPr lvl="3"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4pPr>
            <a:lvl5pPr lvl="4"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5pPr>
            <a:lvl6pPr lvl="5"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6pPr>
            <a:lvl7pPr lvl="6"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7pPr>
            <a:lvl8pPr lvl="7"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8pPr>
            <a:lvl9pPr lvl="8" algn="ctr">
              <a:lnSpc>
                <a:spcPct val="115000"/>
              </a:lnSpc>
              <a:spcBef>
                <a:spcPts val="1000"/>
              </a:spcBef>
              <a:spcAft>
                <a:spcPts val="100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5 Three Column Layout">
  <p:cSld name="Normal Layout 1_1_1">
    <p:spTree>
      <p:nvGrpSpPr>
        <p:cNvPr id="1" name="Shape 323"/>
        <p:cNvGrpSpPr/>
        <p:nvPr/>
      </p:nvGrpSpPr>
      <p:grpSpPr>
        <a:xfrm>
          <a:off x="0" y="0"/>
          <a:ext cx="0" cy="0"/>
          <a:chOff x="0" y="0"/>
          <a:chExt cx="0" cy="0"/>
        </a:xfrm>
      </p:grpSpPr>
      <p:sp>
        <p:nvSpPr>
          <p:cNvPr id="324" name="Google Shape;324;p72"/>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325" name="Google Shape;325;p72"/>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326" name="Google Shape;326;p72"/>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27" name="Google Shape;327;p72"/>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28" name="Google Shape;328;p72"/>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29" name="Google Shape;329;p72"/>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30" name="Google Shape;330;p72"/>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31" name="Google Shape;331;p72"/>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pic>
        <p:nvPicPr>
          <p:cNvPr id="332" name="Google Shape;332;p72"/>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5 Three Column Layout - Images">
  <p:cSld name="Normal Layout 1_1_1_1">
    <p:spTree>
      <p:nvGrpSpPr>
        <p:cNvPr id="1" name="Shape 333"/>
        <p:cNvGrpSpPr/>
        <p:nvPr/>
      </p:nvGrpSpPr>
      <p:grpSpPr>
        <a:xfrm>
          <a:off x="0" y="0"/>
          <a:ext cx="0" cy="0"/>
          <a:chOff x="0" y="0"/>
          <a:chExt cx="0" cy="0"/>
        </a:xfrm>
      </p:grpSpPr>
      <p:sp>
        <p:nvSpPr>
          <p:cNvPr id="334" name="Google Shape;334;p73"/>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335" name="Google Shape;335;p73"/>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336" name="Google Shape;336;p73"/>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37" name="Google Shape;337;p73"/>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338" name="Google Shape;338;p73"/>
          <p:cNvSpPr txBox="1">
            <a:spLocks noGrp="1"/>
          </p:cNvSpPr>
          <p:nvPr>
            <p:ph type="body" idx="1"/>
          </p:nvPr>
        </p:nvSpPr>
        <p:spPr>
          <a:xfrm>
            <a:off x="518244" y="29321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39" name="Google Shape;339;p73"/>
          <p:cNvSpPr txBox="1">
            <a:spLocks noGrp="1"/>
          </p:cNvSpPr>
          <p:nvPr>
            <p:ph type="body" idx="2"/>
          </p:nvPr>
        </p:nvSpPr>
        <p:spPr>
          <a:xfrm>
            <a:off x="3428969"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40" name="Google Shape;340;p73"/>
          <p:cNvSpPr txBox="1">
            <a:spLocks noGrp="1"/>
          </p:cNvSpPr>
          <p:nvPr>
            <p:ph type="body" idx="3"/>
          </p:nvPr>
        </p:nvSpPr>
        <p:spPr>
          <a:xfrm>
            <a:off x="6339694"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341" name="Google Shape;341;p73"/>
          <p:cNvSpPr>
            <a:spLocks noGrp="1"/>
          </p:cNvSpPr>
          <p:nvPr>
            <p:ph type="pic" idx="4"/>
          </p:nvPr>
        </p:nvSpPr>
        <p:spPr>
          <a:xfrm>
            <a:off x="518250" y="1322238"/>
            <a:ext cx="2286000" cy="1462200"/>
          </a:xfrm>
          <a:prstGeom prst="rect">
            <a:avLst/>
          </a:prstGeom>
          <a:noFill/>
          <a:ln>
            <a:noFill/>
          </a:ln>
        </p:spPr>
      </p:sp>
      <p:sp>
        <p:nvSpPr>
          <p:cNvPr id="342" name="Google Shape;342;p73"/>
          <p:cNvSpPr>
            <a:spLocks noGrp="1"/>
          </p:cNvSpPr>
          <p:nvPr>
            <p:ph type="pic" idx="5"/>
          </p:nvPr>
        </p:nvSpPr>
        <p:spPr>
          <a:xfrm>
            <a:off x="6339700" y="1323068"/>
            <a:ext cx="2286000" cy="1462200"/>
          </a:xfrm>
          <a:prstGeom prst="rect">
            <a:avLst/>
          </a:prstGeom>
          <a:noFill/>
          <a:ln>
            <a:noFill/>
          </a:ln>
        </p:spPr>
      </p:sp>
      <p:sp>
        <p:nvSpPr>
          <p:cNvPr id="343" name="Google Shape;343;p73"/>
          <p:cNvSpPr>
            <a:spLocks noGrp="1"/>
          </p:cNvSpPr>
          <p:nvPr>
            <p:ph type="pic" idx="6"/>
          </p:nvPr>
        </p:nvSpPr>
        <p:spPr>
          <a:xfrm>
            <a:off x="3428963" y="1323068"/>
            <a:ext cx="2286000" cy="1462200"/>
          </a:xfrm>
          <a:prstGeom prst="rect">
            <a:avLst/>
          </a:prstGeom>
          <a:noFill/>
          <a:ln>
            <a:noFill/>
          </a:ln>
        </p:spPr>
      </p:sp>
      <p:sp>
        <p:nvSpPr>
          <p:cNvPr id="344" name="Google Shape;344;p73"/>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pic>
        <p:nvPicPr>
          <p:cNvPr id="345" name="Google Shape;345;p73"/>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6 Blank Layout">
  <p:cSld name="Normal Layout_1">
    <p:spTree>
      <p:nvGrpSpPr>
        <p:cNvPr id="1" name="Shape 346"/>
        <p:cNvGrpSpPr/>
        <p:nvPr/>
      </p:nvGrpSpPr>
      <p:grpSpPr>
        <a:xfrm>
          <a:off x="0" y="0"/>
          <a:ext cx="0" cy="0"/>
          <a:chOff x="0" y="0"/>
          <a:chExt cx="0" cy="0"/>
        </a:xfrm>
      </p:grpSpPr>
      <p:cxnSp>
        <p:nvCxnSpPr>
          <p:cNvPr id="347" name="Google Shape;347;p74"/>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348" name="Google Shape;348;p74"/>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49" name="Google Shape;349;p74"/>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pic>
        <p:nvPicPr>
          <p:cNvPr id="350" name="Google Shape;350;p74"/>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6 Full Image Layout">
  <p:cSld name="CUSTOM_6">
    <p:spTree>
      <p:nvGrpSpPr>
        <p:cNvPr id="1" name="Shape 351"/>
        <p:cNvGrpSpPr/>
        <p:nvPr/>
      </p:nvGrpSpPr>
      <p:grpSpPr>
        <a:xfrm>
          <a:off x="0" y="0"/>
          <a:ext cx="0" cy="0"/>
          <a:chOff x="0" y="0"/>
          <a:chExt cx="0" cy="0"/>
        </a:xfrm>
      </p:grpSpPr>
      <p:sp>
        <p:nvSpPr>
          <p:cNvPr id="352" name="Google Shape;352;p75"/>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75"/>
          <p:cNvSpPr>
            <a:spLocks noGrp="1"/>
          </p:cNvSpPr>
          <p:nvPr>
            <p:ph type="pic" idx="2"/>
          </p:nvPr>
        </p:nvSpPr>
        <p:spPr>
          <a:xfrm>
            <a:off x="8800" y="8800"/>
            <a:ext cx="9144000" cy="51435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7 Closing Slide">
  <p:cSld name="CUSTOM_1">
    <p:bg>
      <p:bgPr>
        <a:solidFill>
          <a:schemeClr val="dk2"/>
        </a:solidFill>
        <a:effectLst/>
      </p:bgPr>
    </p:bg>
    <p:spTree>
      <p:nvGrpSpPr>
        <p:cNvPr id="1" name="Shape 354"/>
        <p:cNvGrpSpPr/>
        <p:nvPr/>
      </p:nvGrpSpPr>
      <p:grpSpPr>
        <a:xfrm>
          <a:off x="0" y="0"/>
          <a:ext cx="0" cy="0"/>
          <a:chOff x="0" y="0"/>
          <a:chExt cx="0" cy="0"/>
        </a:xfrm>
      </p:grpSpPr>
      <p:sp>
        <p:nvSpPr>
          <p:cNvPr id="355" name="Google Shape;355;p76"/>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pic>
        <p:nvPicPr>
          <p:cNvPr id="356" name="Google Shape;356;p76"/>
          <p:cNvPicPr preferRelativeResize="0"/>
          <p:nvPr/>
        </p:nvPicPr>
        <p:blipFill rotWithShape="1">
          <a:blip r:embed="rId2">
            <a:alphaModFix/>
          </a:blip>
          <a:srcRect/>
          <a:stretch/>
        </p:blipFill>
        <p:spPr>
          <a:xfrm>
            <a:off x="2902700" y="1734975"/>
            <a:ext cx="3338600" cy="16735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lor Swatches">
  <p:cSld name="CUSTOM_3">
    <p:spTree>
      <p:nvGrpSpPr>
        <p:cNvPr id="1" name="Shape 357"/>
        <p:cNvGrpSpPr/>
        <p:nvPr/>
      </p:nvGrpSpPr>
      <p:grpSpPr>
        <a:xfrm>
          <a:off x="0" y="0"/>
          <a:ext cx="0" cy="0"/>
          <a:chOff x="0" y="0"/>
          <a:chExt cx="0" cy="0"/>
        </a:xfrm>
      </p:grpSpPr>
      <p:sp>
        <p:nvSpPr>
          <p:cNvPr id="358" name="Google Shape;358;p77"/>
          <p:cNvSpPr/>
          <p:nvPr/>
        </p:nvSpPr>
        <p:spPr>
          <a:xfrm>
            <a:off x="459550" y="615450"/>
            <a:ext cx="828600" cy="369300"/>
          </a:xfrm>
          <a:prstGeom prst="rect">
            <a:avLst/>
          </a:prstGeom>
          <a:solidFill>
            <a:srgbClr val="087D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7"/>
          <p:cNvSpPr txBox="1"/>
          <p:nvPr/>
        </p:nvSpPr>
        <p:spPr>
          <a:xfrm>
            <a:off x="1421584"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blue</a:t>
            </a:r>
            <a:br>
              <a:rPr lang="en" sz="800" b="0" i="0" u="none" strike="noStrike" cap="none">
                <a:solidFill>
                  <a:srgbClr val="000000"/>
                </a:solidFill>
                <a:latin typeface="Source Sans Pro"/>
                <a:ea typeface="Source Sans Pro"/>
                <a:cs typeface="Source Sans Pro"/>
                <a:sym typeface="Source Sans Pro"/>
              </a:rPr>
            </a:br>
            <a:r>
              <a:rPr lang="en" sz="800" b="0" i="0" u="none" strike="noStrike" cap="none">
                <a:solidFill>
                  <a:srgbClr val="000000"/>
                </a:solidFill>
                <a:latin typeface="Source Sans Pro"/>
                <a:ea typeface="Source Sans Pro"/>
                <a:cs typeface="Source Sans Pro"/>
                <a:sym typeface="Source Sans Pro"/>
              </a:rPr>
              <a:t>hex  #087DAE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360" name="Google Shape;360;p77"/>
          <p:cNvSpPr/>
          <p:nvPr/>
        </p:nvSpPr>
        <p:spPr>
          <a:xfrm>
            <a:off x="459550" y="1101225"/>
            <a:ext cx="828600" cy="3693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77"/>
          <p:cNvSpPr txBox="1"/>
          <p:nvPr/>
        </p:nvSpPr>
        <p:spPr>
          <a:xfrm>
            <a:off x="1421584"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#e9f7fb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233 / 247 / 251</a:t>
            </a:r>
            <a:endParaRPr sz="800" b="0" i="0" u="none" strike="noStrike" cap="none">
              <a:solidFill>
                <a:srgbClr val="000000"/>
              </a:solidFill>
              <a:latin typeface="Source Sans Pro"/>
              <a:ea typeface="Source Sans Pro"/>
              <a:cs typeface="Source Sans Pro"/>
              <a:sym typeface="Source Sans Pro"/>
            </a:endParaRPr>
          </a:p>
        </p:txBody>
      </p:sp>
      <p:sp>
        <p:nvSpPr>
          <p:cNvPr id="362" name="Google Shape;362;p77"/>
          <p:cNvSpPr/>
          <p:nvPr/>
        </p:nvSpPr>
        <p:spPr>
          <a:xfrm>
            <a:off x="459550" y="1587000"/>
            <a:ext cx="828600" cy="369300"/>
          </a:xfrm>
          <a:prstGeom prst="rect">
            <a:avLst/>
          </a:prstGeom>
          <a:solidFill>
            <a:srgbClr val="91D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7"/>
          <p:cNvSpPr txBox="1"/>
          <p:nvPr/>
        </p:nvSpPr>
        <p:spPr>
          <a:xfrm>
            <a:off x="1421584"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#91D5E9</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145, 213, 233</a:t>
            </a:r>
            <a:endParaRPr sz="800" b="0" i="0" u="none" strike="noStrike" cap="none">
              <a:solidFill>
                <a:srgbClr val="000000"/>
              </a:solidFill>
              <a:latin typeface="Source Sans Pro"/>
              <a:ea typeface="Source Sans Pro"/>
              <a:cs typeface="Source Sans Pro"/>
              <a:sym typeface="Source Sans Pro"/>
            </a:endParaRPr>
          </a:p>
        </p:txBody>
      </p:sp>
      <p:sp>
        <p:nvSpPr>
          <p:cNvPr id="364" name="Google Shape;364;p77"/>
          <p:cNvSpPr/>
          <p:nvPr/>
        </p:nvSpPr>
        <p:spPr>
          <a:xfrm>
            <a:off x="459550" y="2072775"/>
            <a:ext cx="828600" cy="369300"/>
          </a:xfrm>
          <a:prstGeom prst="rect">
            <a:avLst/>
          </a:prstGeom>
          <a:solidFill>
            <a:srgbClr val="024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7"/>
          <p:cNvSpPr txBox="1"/>
          <p:nvPr/>
        </p:nvSpPr>
        <p:spPr>
          <a:xfrm>
            <a:off x="1421584"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#024F70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 / 79 / 112</a:t>
            </a:r>
            <a:endParaRPr sz="800" b="0" i="0" u="none" strike="noStrike" cap="none">
              <a:solidFill>
                <a:srgbClr val="000000"/>
              </a:solidFill>
              <a:latin typeface="Source Sans Pro"/>
              <a:ea typeface="Source Sans Pro"/>
              <a:cs typeface="Source Sans Pro"/>
              <a:sym typeface="Source Sans Pro"/>
            </a:endParaRPr>
          </a:p>
        </p:txBody>
      </p:sp>
      <p:sp>
        <p:nvSpPr>
          <p:cNvPr id="366" name="Google Shape;366;p77"/>
          <p:cNvSpPr/>
          <p:nvPr/>
        </p:nvSpPr>
        <p:spPr>
          <a:xfrm>
            <a:off x="459550" y="2558550"/>
            <a:ext cx="828600" cy="369300"/>
          </a:xfrm>
          <a:prstGeom prst="rect">
            <a:avLst/>
          </a:prstGeom>
          <a:solidFill>
            <a:srgbClr val="0332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7"/>
          <p:cNvSpPr txBox="1"/>
          <p:nvPr/>
        </p:nvSpPr>
        <p:spPr>
          <a:xfrm>
            <a:off x="1421584"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#033246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3 / 50 / 70</a:t>
            </a:r>
            <a:endParaRPr sz="800" b="0" i="0" u="none" strike="noStrike" cap="none">
              <a:solidFill>
                <a:srgbClr val="000000"/>
              </a:solidFill>
              <a:latin typeface="Source Sans Pro"/>
              <a:ea typeface="Source Sans Pro"/>
              <a:cs typeface="Source Sans Pro"/>
              <a:sym typeface="Source Sans Pro"/>
            </a:endParaRPr>
          </a:p>
        </p:txBody>
      </p:sp>
      <p:sp>
        <p:nvSpPr>
          <p:cNvPr id="368" name="Google Shape;368;p77"/>
          <p:cNvSpPr/>
          <p:nvPr/>
        </p:nvSpPr>
        <p:spPr>
          <a:xfrm>
            <a:off x="2424113" y="615450"/>
            <a:ext cx="828600" cy="369300"/>
          </a:xfrm>
          <a:prstGeom prst="rect">
            <a:avLst/>
          </a:prstGeom>
          <a:solidFill>
            <a:srgbClr val="009E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7"/>
          <p:cNvSpPr txBox="1"/>
          <p:nvPr/>
        </p:nvSpPr>
        <p:spPr>
          <a:xfrm>
            <a:off x="3386142"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#009EA1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158 / 161</a:t>
            </a:r>
            <a:endParaRPr sz="800" b="0" i="0" u="none" strike="noStrike" cap="none">
              <a:solidFill>
                <a:srgbClr val="000000"/>
              </a:solidFill>
              <a:latin typeface="Source Sans Pro"/>
              <a:ea typeface="Source Sans Pro"/>
              <a:cs typeface="Source Sans Pro"/>
              <a:sym typeface="Source Sans Pro"/>
            </a:endParaRPr>
          </a:p>
        </p:txBody>
      </p:sp>
      <p:sp>
        <p:nvSpPr>
          <p:cNvPr id="370" name="Google Shape;370;p77"/>
          <p:cNvSpPr/>
          <p:nvPr/>
        </p:nvSpPr>
        <p:spPr>
          <a:xfrm>
            <a:off x="2424113" y="1101225"/>
            <a:ext cx="828600" cy="369300"/>
          </a:xfrm>
          <a:prstGeom prst="rect">
            <a:avLst/>
          </a:prstGeom>
          <a:solidFill>
            <a:srgbClr val="ECFA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7"/>
          <p:cNvSpPr txBox="1"/>
          <p:nvPr/>
        </p:nvSpPr>
        <p:spPr>
          <a:xfrm>
            <a:off x="3386142"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#ecfaf4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236 / 250 / 244</a:t>
            </a:r>
            <a:endParaRPr sz="800" b="0" i="0" u="none" strike="noStrike" cap="none">
              <a:solidFill>
                <a:srgbClr val="000000"/>
              </a:solidFill>
              <a:latin typeface="Source Sans Pro"/>
              <a:ea typeface="Source Sans Pro"/>
              <a:cs typeface="Source Sans Pro"/>
              <a:sym typeface="Source Sans Pro"/>
            </a:endParaRPr>
          </a:p>
        </p:txBody>
      </p:sp>
      <p:sp>
        <p:nvSpPr>
          <p:cNvPr id="372" name="Google Shape;372;p77"/>
          <p:cNvSpPr/>
          <p:nvPr/>
        </p:nvSpPr>
        <p:spPr>
          <a:xfrm>
            <a:off x="2424113" y="1587000"/>
            <a:ext cx="828600" cy="369300"/>
          </a:xfrm>
          <a:prstGeom prst="rect">
            <a:avLst/>
          </a:prstGeom>
          <a:solidFill>
            <a:srgbClr val="A0E7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77"/>
          <p:cNvSpPr txBox="1"/>
          <p:nvPr/>
        </p:nvSpPr>
        <p:spPr>
          <a:xfrm>
            <a:off x="3386142"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#A0E7CA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160 / 231 / 202</a:t>
            </a:r>
            <a:endParaRPr sz="800" b="0" i="0" u="none" strike="noStrike" cap="none">
              <a:solidFill>
                <a:srgbClr val="000000"/>
              </a:solidFill>
              <a:latin typeface="Source Sans Pro"/>
              <a:ea typeface="Source Sans Pro"/>
              <a:cs typeface="Source Sans Pro"/>
              <a:sym typeface="Source Sans Pro"/>
            </a:endParaRPr>
          </a:p>
        </p:txBody>
      </p:sp>
      <p:sp>
        <p:nvSpPr>
          <p:cNvPr id="374" name="Google Shape;374;p77"/>
          <p:cNvSpPr/>
          <p:nvPr/>
        </p:nvSpPr>
        <p:spPr>
          <a:xfrm>
            <a:off x="2424113" y="2072775"/>
            <a:ext cx="828600" cy="369300"/>
          </a:xfrm>
          <a:prstGeom prst="rect">
            <a:avLst/>
          </a:prstGeom>
          <a:solidFill>
            <a:srgbClr val="005F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7"/>
          <p:cNvSpPr txBox="1"/>
          <p:nvPr/>
        </p:nvSpPr>
        <p:spPr>
          <a:xfrm>
            <a:off x="3386142"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#005F61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95 / 97</a:t>
            </a:r>
            <a:endParaRPr sz="800" b="0" i="0" u="none" strike="noStrike" cap="none">
              <a:solidFill>
                <a:srgbClr val="000000"/>
              </a:solidFill>
              <a:latin typeface="Source Sans Pro"/>
              <a:ea typeface="Source Sans Pro"/>
              <a:cs typeface="Source Sans Pro"/>
              <a:sym typeface="Source Sans Pro"/>
            </a:endParaRPr>
          </a:p>
        </p:txBody>
      </p:sp>
      <p:sp>
        <p:nvSpPr>
          <p:cNvPr id="376" name="Google Shape;376;p77"/>
          <p:cNvSpPr/>
          <p:nvPr/>
        </p:nvSpPr>
        <p:spPr>
          <a:xfrm>
            <a:off x="2424113" y="2558550"/>
            <a:ext cx="828600" cy="369300"/>
          </a:xfrm>
          <a:prstGeom prst="rect">
            <a:avLst/>
          </a:prstGeom>
          <a:solidFill>
            <a:srgbClr val="003A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77"/>
          <p:cNvSpPr txBox="1"/>
          <p:nvPr/>
        </p:nvSpPr>
        <p:spPr>
          <a:xfrm>
            <a:off x="3386142"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#003A3B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58 / 59</a:t>
            </a:r>
            <a:endParaRPr sz="800" b="0" i="0" u="none" strike="noStrike" cap="none">
              <a:solidFill>
                <a:srgbClr val="000000"/>
              </a:solidFill>
              <a:latin typeface="Source Sans Pro"/>
              <a:ea typeface="Source Sans Pro"/>
              <a:cs typeface="Source Sans Pro"/>
              <a:sym typeface="Source Sans Pro"/>
            </a:endParaRPr>
          </a:p>
        </p:txBody>
      </p:sp>
      <p:sp>
        <p:nvSpPr>
          <p:cNvPr id="378" name="Google Shape;378;p77"/>
          <p:cNvSpPr/>
          <p:nvPr/>
        </p:nvSpPr>
        <p:spPr>
          <a:xfrm>
            <a:off x="4469650" y="615450"/>
            <a:ext cx="828600" cy="369300"/>
          </a:xfrm>
          <a:prstGeom prst="rect">
            <a:avLst/>
          </a:prstGeom>
          <a:solidFill>
            <a:srgbClr val="86C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77"/>
          <p:cNvSpPr txBox="1"/>
          <p:nvPr/>
        </p:nvSpPr>
        <p:spPr>
          <a:xfrm>
            <a:off x="543168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green</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#86C65A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134 / 198 / 90</a:t>
            </a:r>
            <a:endParaRPr sz="800" b="0" i="0" u="none" strike="noStrike" cap="none">
              <a:solidFill>
                <a:srgbClr val="000000"/>
              </a:solidFill>
              <a:latin typeface="Source Sans Pro"/>
              <a:ea typeface="Source Sans Pro"/>
              <a:cs typeface="Source Sans Pro"/>
              <a:sym typeface="Source Sans Pro"/>
            </a:endParaRPr>
          </a:p>
        </p:txBody>
      </p:sp>
      <p:sp>
        <p:nvSpPr>
          <p:cNvPr id="380" name="Google Shape;380;p77"/>
          <p:cNvSpPr/>
          <p:nvPr/>
        </p:nvSpPr>
        <p:spPr>
          <a:xfrm>
            <a:off x="4469650" y="1101225"/>
            <a:ext cx="828600" cy="369300"/>
          </a:xfrm>
          <a:prstGeom prst="rect">
            <a:avLst/>
          </a:prstGeom>
          <a:solidFill>
            <a:srgbClr val="F2F7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77"/>
          <p:cNvSpPr txBox="1"/>
          <p:nvPr/>
        </p:nvSpPr>
        <p:spPr>
          <a:xfrm>
            <a:off x="543168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#F2F7EA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201 / 231 / 160</a:t>
            </a:r>
            <a:endParaRPr sz="800" b="0" i="0" u="none" strike="noStrike" cap="none">
              <a:solidFill>
                <a:srgbClr val="000000"/>
              </a:solidFill>
              <a:latin typeface="Source Sans Pro"/>
              <a:ea typeface="Source Sans Pro"/>
              <a:cs typeface="Source Sans Pro"/>
              <a:sym typeface="Source Sans Pro"/>
            </a:endParaRPr>
          </a:p>
        </p:txBody>
      </p:sp>
      <p:sp>
        <p:nvSpPr>
          <p:cNvPr id="382" name="Google Shape;382;p77"/>
          <p:cNvSpPr/>
          <p:nvPr/>
        </p:nvSpPr>
        <p:spPr>
          <a:xfrm>
            <a:off x="4469650" y="1587000"/>
            <a:ext cx="828600" cy="369300"/>
          </a:xfrm>
          <a:prstGeom prst="rect">
            <a:avLst/>
          </a:prstGeom>
          <a:solidFill>
            <a:srgbClr val="C9E7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77"/>
          <p:cNvSpPr txBox="1"/>
          <p:nvPr/>
        </p:nvSpPr>
        <p:spPr>
          <a:xfrm>
            <a:off x="543168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#C9E7A0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384" name="Google Shape;384;p77"/>
          <p:cNvSpPr/>
          <p:nvPr/>
        </p:nvSpPr>
        <p:spPr>
          <a:xfrm>
            <a:off x="4469650" y="2072775"/>
            <a:ext cx="828600" cy="369300"/>
          </a:xfrm>
          <a:prstGeom prst="rect">
            <a:avLst/>
          </a:prstGeom>
          <a:solidFill>
            <a:srgbClr val="3C77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7"/>
          <p:cNvSpPr txBox="1"/>
          <p:nvPr/>
        </p:nvSpPr>
        <p:spPr>
          <a:xfrm>
            <a:off x="543168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#3C7726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60 / 119 / 38</a:t>
            </a:r>
            <a:endParaRPr sz="800" b="0" i="0" u="none" strike="noStrike" cap="none">
              <a:solidFill>
                <a:srgbClr val="000000"/>
              </a:solidFill>
              <a:latin typeface="Source Sans Pro"/>
              <a:ea typeface="Source Sans Pro"/>
              <a:cs typeface="Source Sans Pro"/>
              <a:sym typeface="Source Sans Pro"/>
            </a:endParaRPr>
          </a:p>
        </p:txBody>
      </p:sp>
      <p:sp>
        <p:nvSpPr>
          <p:cNvPr id="386" name="Google Shape;386;p77"/>
          <p:cNvSpPr/>
          <p:nvPr/>
        </p:nvSpPr>
        <p:spPr>
          <a:xfrm>
            <a:off x="4469650" y="2558550"/>
            <a:ext cx="828600" cy="369300"/>
          </a:xfrm>
          <a:prstGeom prst="rect">
            <a:avLst/>
          </a:prstGeom>
          <a:solidFill>
            <a:srgbClr val="1B3D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7"/>
          <p:cNvSpPr txBox="1"/>
          <p:nvPr/>
        </p:nvSpPr>
        <p:spPr>
          <a:xfrm>
            <a:off x="543168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#1B3D1A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27 / 61 / 26</a:t>
            </a:r>
            <a:endParaRPr sz="800" b="0" i="0" u="none" strike="noStrike" cap="none">
              <a:solidFill>
                <a:srgbClr val="000000"/>
              </a:solidFill>
              <a:latin typeface="Source Sans Pro"/>
              <a:ea typeface="Source Sans Pro"/>
              <a:cs typeface="Source Sans Pro"/>
              <a:sym typeface="Source Sans Pro"/>
            </a:endParaRPr>
          </a:p>
        </p:txBody>
      </p:sp>
      <p:sp>
        <p:nvSpPr>
          <p:cNvPr id="388" name="Google Shape;388;p77"/>
          <p:cNvSpPr/>
          <p:nvPr/>
        </p:nvSpPr>
        <p:spPr>
          <a:xfrm>
            <a:off x="459550" y="3187200"/>
            <a:ext cx="828600" cy="369300"/>
          </a:xfrm>
          <a:prstGeom prst="rect">
            <a:avLst/>
          </a:prstGeom>
          <a:solidFill>
            <a:srgbClr val="D9A4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7"/>
          <p:cNvSpPr txBox="1"/>
          <p:nvPr/>
        </p:nvSpPr>
        <p:spPr>
          <a:xfrm>
            <a:off x="14215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#D9A4C0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217 / 164 / 192</a:t>
            </a:r>
            <a:endParaRPr sz="800" b="1" i="0" u="none" strike="noStrike" cap="none">
              <a:solidFill>
                <a:srgbClr val="000000"/>
              </a:solidFill>
              <a:latin typeface="Source Sans Pro"/>
              <a:ea typeface="Source Sans Pro"/>
              <a:cs typeface="Source Sans Pro"/>
              <a:sym typeface="Source Sans Pro"/>
            </a:endParaRPr>
          </a:p>
        </p:txBody>
      </p:sp>
      <p:sp>
        <p:nvSpPr>
          <p:cNvPr id="390" name="Google Shape;390;p77"/>
          <p:cNvSpPr/>
          <p:nvPr/>
        </p:nvSpPr>
        <p:spPr>
          <a:xfrm>
            <a:off x="459550" y="3672975"/>
            <a:ext cx="828600" cy="369300"/>
          </a:xfrm>
          <a:prstGeom prst="rect">
            <a:avLst/>
          </a:prstGeom>
          <a:solidFill>
            <a:srgbClr val="A11C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7"/>
          <p:cNvSpPr txBox="1"/>
          <p:nvPr/>
        </p:nvSpPr>
        <p:spPr>
          <a:xfrm>
            <a:off x="14215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#A11C62</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188 / 155 / 188</a:t>
            </a:r>
            <a:endParaRPr sz="800" b="1" i="0" u="none" strike="noStrike" cap="none">
              <a:solidFill>
                <a:srgbClr val="000000"/>
              </a:solidFill>
              <a:latin typeface="Source Sans Pro"/>
              <a:ea typeface="Source Sans Pro"/>
              <a:cs typeface="Source Sans Pro"/>
              <a:sym typeface="Source Sans Pro"/>
            </a:endParaRPr>
          </a:p>
        </p:txBody>
      </p:sp>
      <p:sp>
        <p:nvSpPr>
          <p:cNvPr id="392" name="Google Shape;392;p77"/>
          <p:cNvSpPr/>
          <p:nvPr/>
        </p:nvSpPr>
        <p:spPr>
          <a:xfrm>
            <a:off x="459550" y="4158750"/>
            <a:ext cx="828600" cy="369300"/>
          </a:xfrm>
          <a:prstGeom prst="rect">
            <a:avLst/>
          </a:prstGeom>
          <a:solidFill>
            <a:srgbClr val="7A16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7"/>
          <p:cNvSpPr txBox="1"/>
          <p:nvPr/>
        </p:nvSpPr>
        <p:spPr>
          <a:xfrm>
            <a:off x="14215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#7A164A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122 / 22 / 74</a:t>
            </a:r>
            <a:endParaRPr sz="800" b="0" i="0" u="none" strike="noStrike" cap="none">
              <a:solidFill>
                <a:srgbClr val="000000"/>
              </a:solidFill>
              <a:latin typeface="Source Sans Pro"/>
              <a:ea typeface="Source Sans Pro"/>
              <a:cs typeface="Source Sans Pro"/>
              <a:sym typeface="Source Sans Pro"/>
            </a:endParaRPr>
          </a:p>
        </p:txBody>
      </p:sp>
      <p:sp>
        <p:nvSpPr>
          <p:cNvPr id="394" name="Google Shape;394;p77"/>
          <p:cNvSpPr/>
          <p:nvPr/>
        </p:nvSpPr>
        <p:spPr>
          <a:xfrm>
            <a:off x="2424100" y="3187200"/>
            <a:ext cx="828600" cy="369300"/>
          </a:xfrm>
          <a:prstGeom prst="rect">
            <a:avLst/>
          </a:prstGeom>
          <a:solidFill>
            <a:srgbClr val="C0B1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7"/>
          <p:cNvSpPr txBox="1"/>
          <p:nvPr/>
        </p:nvSpPr>
        <p:spPr>
          <a:xfrm>
            <a:off x="338613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#C0B1C3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192 / 177 / 195</a:t>
            </a:r>
            <a:endParaRPr sz="800" b="0" i="0" u="none" strike="noStrike" cap="none">
              <a:solidFill>
                <a:srgbClr val="000000"/>
              </a:solidFill>
              <a:latin typeface="Source Sans Pro"/>
              <a:ea typeface="Source Sans Pro"/>
              <a:cs typeface="Source Sans Pro"/>
              <a:sym typeface="Source Sans Pro"/>
            </a:endParaRPr>
          </a:p>
        </p:txBody>
      </p:sp>
      <p:sp>
        <p:nvSpPr>
          <p:cNvPr id="396" name="Google Shape;396;p77"/>
          <p:cNvSpPr/>
          <p:nvPr/>
        </p:nvSpPr>
        <p:spPr>
          <a:xfrm>
            <a:off x="2424100" y="3672975"/>
            <a:ext cx="828600" cy="369300"/>
          </a:xfrm>
          <a:prstGeom prst="rect">
            <a:avLst/>
          </a:prstGeom>
          <a:solidFill>
            <a:srgbClr val="623B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7"/>
          <p:cNvSpPr txBox="1"/>
          <p:nvPr/>
        </p:nvSpPr>
        <p:spPr>
          <a:xfrm>
            <a:off x="338613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#623B68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98 / 59 / 104</a:t>
            </a:r>
            <a:endParaRPr sz="800" b="0" i="0" u="none" strike="noStrike" cap="none">
              <a:solidFill>
                <a:srgbClr val="000000"/>
              </a:solidFill>
              <a:latin typeface="Source Sans Pro"/>
              <a:ea typeface="Source Sans Pro"/>
              <a:cs typeface="Source Sans Pro"/>
              <a:sym typeface="Source Sans Pro"/>
            </a:endParaRPr>
          </a:p>
        </p:txBody>
      </p:sp>
      <p:sp>
        <p:nvSpPr>
          <p:cNvPr id="398" name="Google Shape;398;p77"/>
          <p:cNvSpPr/>
          <p:nvPr/>
        </p:nvSpPr>
        <p:spPr>
          <a:xfrm>
            <a:off x="2424100" y="4158750"/>
            <a:ext cx="828600" cy="369300"/>
          </a:xfrm>
          <a:prstGeom prst="rect">
            <a:avLst/>
          </a:prstGeom>
          <a:solidFill>
            <a:srgbClr val="3E24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7"/>
          <p:cNvSpPr txBox="1"/>
          <p:nvPr/>
        </p:nvSpPr>
        <p:spPr>
          <a:xfrm>
            <a:off x="338613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#3E2440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62 / 36 / 64</a:t>
            </a:r>
            <a:endParaRPr sz="800" b="0" i="0" u="none" strike="noStrike" cap="none">
              <a:solidFill>
                <a:srgbClr val="000000"/>
              </a:solidFill>
              <a:latin typeface="Source Sans Pro"/>
              <a:ea typeface="Source Sans Pro"/>
              <a:cs typeface="Source Sans Pro"/>
              <a:sym typeface="Source Sans Pro"/>
            </a:endParaRPr>
          </a:p>
        </p:txBody>
      </p:sp>
      <p:sp>
        <p:nvSpPr>
          <p:cNvPr id="400" name="Google Shape;400;p77"/>
          <p:cNvSpPr/>
          <p:nvPr/>
        </p:nvSpPr>
        <p:spPr>
          <a:xfrm>
            <a:off x="4469650" y="3187200"/>
            <a:ext cx="828600" cy="369300"/>
          </a:xfrm>
          <a:prstGeom prst="rect">
            <a:avLst/>
          </a:prstGeom>
          <a:solidFill>
            <a:srgbClr val="EE60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7"/>
          <p:cNvSpPr txBox="1"/>
          <p:nvPr/>
        </p:nvSpPr>
        <p:spPr>
          <a:xfrm>
            <a:off x="54316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fire opal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#EE6055</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238 / 96 / 85</a:t>
            </a:r>
            <a:endParaRPr sz="800" b="0" i="0" u="none" strike="noStrike" cap="none">
              <a:solidFill>
                <a:srgbClr val="000000"/>
              </a:solidFill>
              <a:latin typeface="Source Sans Pro"/>
              <a:ea typeface="Source Sans Pro"/>
              <a:cs typeface="Source Sans Pro"/>
              <a:sym typeface="Source Sans Pro"/>
            </a:endParaRPr>
          </a:p>
        </p:txBody>
      </p:sp>
      <p:sp>
        <p:nvSpPr>
          <p:cNvPr id="402" name="Google Shape;402;p77"/>
          <p:cNvSpPr/>
          <p:nvPr/>
        </p:nvSpPr>
        <p:spPr>
          <a:xfrm>
            <a:off x="4469650" y="3672975"/>
            <a:ext cx="828600" cy="3693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7"/>
          <p:cNvSpPr txBox="1"/>
          <p:nvPr/>
        </p:nvSpPr>
        <p:spPr>
          <a:xfrm>
            <a:off x="54316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citrine</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#F0913E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145 / 62</a:t>
            </a:r>
            <a:endParaRPr sz="800" b="0" i="0" u="none" strike="noStrike" cap="none">
              <a:solidFill>
                <a:srgbClr val="000000"/>
              </a:solidFill>
              <a:latin typeface="Source Sans Pro"/>
              <a:ea typeface="Source Sans Pro"/>
              <a:cs typeface="Source Sans Pro"/>
              <a:sym typeface="Source Sans Pro"/>
            </a:endParaRPr>
          </a:p>
        </p:txBody>
      </p:sp>
      <p:sp>
        <p:nvSpPr>
          <p:cNvPr id="404" name="Google Shape;404;p77"/>
          <p:cNvSpPr/>
          <p:nvPr/>
        </p:nvSpPr>
        <p:spPr>
          <a:xfrm>
            <a:off x="4469650" y="4158750"/>
            <a:ext cx="828600" cy="369300"/>
          </a:xfrm>
          <a:prstGeom prst="rect">
            <a:avLst/>
          </a:prstGeom>
          <a:solidFill>
            <a:srgbClr val="F0C3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7"/>
          <p:cNvSpPr txBox="1"/>
          <p:nvPr/>
        </p:nvSpPr>
        <p:spPr>
          <a:xfrm>
            <a:off x="54316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goldenrod</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#F0C33E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195 / 62</a:t>
            </a:r>
            <a:endParaRPr sz="800" b="0" i="0" u="none" strike="noStrike" cap="none">
              <a:solidFill>
                <a:srgbClr val="000000"/>
              </a:solidFill>
              <a:latin typeface="Source Sans Pro"/>
              <a:ea typeface="Source Sans Pro"/>
              <a:cs typeface="Source Sans Pro"/>
              <a:sym typeface="Source Sans Pro"/>
            </a:endParaRPr>
          </a:p>
        </p:txBody>
      </p:sp>
      <p:sp>
        <p:nvSpPr>
          <p:cNvPr id="406" name="Google Shape;406;p77"/>
          <p:cNvSpPr/>
          <p:nvPr/>
        </p:nvSpPr>
        <p:spPr>
          <a:xfrm>
            <a:off x="6812800" y="615450"/>
            <a:ext cx="828600" cy="369300"/>
          </a:xfrm>
          <a:prstGeom prst="rect">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7"/>
          <p:cNvSpPr txBox="1"/>
          <p:nvPr/>
        </p:nvSpPr>
        <p:spPr>
          <a:xfrm>
            <a:off x="777483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#F7F7F7</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247 / 247 / 247</a:t>
            </a:r>
            <a:endParaRPr sz="800" b="0" i="0" u="none" strike="noStrike" cap="none">
              <a:solidFill>
                <a:srgbClr val="000000"/>
              </a:solidFill>
              <a:latin typeface="Source Sans Pro"/>
              <a:ea typeface="Source Sans Pro"/>
              <a:cs typeface="Source Sans Pro"/>
              <a:sym typeface="Source Sans Pro"/>
            </a:endParaRPr>
          </a:p>
        </p:txBody>
      </p:sp>
      <p:sp>
        <p:nvSpPr>
          <p:cNvPr id="408" name="Google Shape;408;p77"/>
          <p:cNvSpPr/>
          <p:nvPr/>
        </p:nvSpPr>
        <p:spPr>
          <a:xfrm>
            <a:off x="6812800" y="1101225"/>
            <a:ext cx="828600" cy="369300"/>
          </a:xfrm>
          <a:prstGeom prst="rect">
            <a:avLst/>
          </a:prstGeom>
          <a:solidFill>
            <a:srgbClr val="D5D6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7"/>
          <p:cNvSpPr txBox="1"/>
          <p:nvPr/>
        </p:nvSpPr>
        <p:spPr>
          <a:xfrm>
            <a:off x="777483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#D5D6D8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213 / 214 / 216</a:t>
            </a:r>
            <a:endParaRPr sz="800" b="0" i="0" u="none" strike="noStrike" cap="none">
              <a:solidFill>
                <a:srgbClr val="000000"/>
              </a:solidFill>
              <a:latin typeface="Source Sans Pro"/>
              <a:ea typeface="Source Sans Pro"/>
              <a:cs typeface="Source Sans Pro"/>
              <a:sym typeface="Source Sans Pro"/>
            </a:endParaRPr>
          </a:p>
        </p:txBody>
      </p:sp>
      <p:sp>
        <p:nvSpPr>
          <p:cNvPr id="410" name="Google Shape;410;p77"/>
          <p:cNvSpPr/>
          <p:nvPr/>
        </p:nvSpPr>
        <p:spPr>
          <a:xfrm>
            <a:off x="6812800" y="1587000"/>
            <a:ext cx="828600" cy="369300"/>
          </a:xfrm>
          <a:prstGeom prst="rect">
            <a:avLst/>
          </a:prstGeom>
          <a:solidFill>
            <a:srgbClr val="A2A2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7"/>
          <p:cNvSpPr txBox="1"/>
          <p:nvPr/>
        </p:nvSpPr>
        <p:spPr>
          <a:xfrm>
            <a:off x="777483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#A2A2A3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162 / 162 / 163</a:t>
            </a:r>
            <a:endParaRPr sz="800" b="0" i="0" u="none" strike="noStrike" cap="none">
              <a:solidFill>
                <a:srgbClr val="000000"/>
              </a:solidFill>
              <a:latin typeface="Source Sans Pro"/>
              <a:ea typeface="Source Sans Pro"/>
              <a:cs typeface="Source Sans Pro"/>
              <a:sym typeface="Source Sans Pro"/>
            </a:endParaRPr>
          </a:p>
        </p:txBody>
      </p:sp>
      <p:sp>
        <p:nvSpPr>
          <p:cNvPr id="412" name="Google Shape;412;p77"/>
          <p:cNvSpPr/>
          <p:nvPr/>
        </p:nvSpPr>
        <p:spPr>
          <a:xfrm>
            <a:off x="6812800" y="2072775"/>
            <a:ext cx="828600" cy="369300"/>
          </a:xfrm>
          <a:prstGeom prst="rect">
            <a:avLst/>
          </a:prstGeom>
          <a:solidFill>
            <a:srgbClr val="7473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7"/>
          <p:cNvSpPr txBox="1"/>
          <p:nvPr/>
        </p:nvSpPr>
        <p:spPr>
          <a:xfrm>
            <a:off x="777483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#747374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116 / 115 / 116</a:t>
            </a:r>
            <a:endParaRPr sz="800" b="0" i="0" u="none" strike="noStrike" cap="none">
              <a:solidFill>
                <a:srgbClr val="000000"/>
              </a:solidFill>
              <a:latin typeface="Source Sans Pro"/>
              <a:ea typeface="Source Sans Pro"/>
              <a:cs typeface="Source Sans Pro"/>
              <a:sym typeface="Source Sans Pro"/>
            </a:endParaRPr>
          </a:p>
        </p:txBody>
      </p:sp>
      <p:sp>
        <p:nvSpPr>
          <p:cNvPr id="414" name="Google Shape;414;p77"/>
          <p:cNvSpPr/>
          <p:nvPr/>
        </p:nvSpPr>
        <p:spPr>
          <a:xfrm>
            <a:off x="6812800" y="2558550"/>
            <a:ext cx="828600" cy="369300"/>
          </a:xfrm>
          <a:prstGeom prst="rect">
            <a:avLst/>
          </a:prstGeom>
          <a:solidFill>
            <a:srgbClr val="4545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7"/>
          <p:cNvSpPr txBox="1"/>
          <p:nvPr/>
        </p:nvSpPr>
        <p:spPr>
          <a:xfrm>
            <a:off x="777483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#454546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69 / 69 / 70</a:t>
            </a:r>
            <a:endParaRPr sz="800" b="0" i="0" u="none" strike="noStrike" cap="none">
              <a:solidFill>
                <a:srgbClr val="000000"/>
              </a:solidFill>
              <a:latin typeface="Source Sans Pro"/>
              <a:ea typeface="Source Sans Pro"/>
              <a:cs typeface="Source Sans Pro"/>
              <a:sym typeface="Source Sans Pro"/>
            </a:endParaRPr>
          </a:p>
        </p:txBody>
      </p:sp>
      <p:sp>
        <p:nvSpPr>
          <p:cNvPr id="416" name="Google Shape;416;p77"/>
          <p:cNvSpPr/>
          <p:nvPr/>
        </p:nvSpPr>
        <p:spPr>
          <a:xfrm>
            <a:off x="6812800" y="3044325"/>
            <a:ext cx="828600" cy="369300"/>
          </a:xfrm>
          <a:prstGeom prst="rect">
            <a:avLst/>
          </a:prstGeom>
          <a:solidFill>
            <a:srgbClr val="1716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7"/>
          <p:cNvSpPr txBox="1"/>
          <p:nvPr/>
        </p:nvSpPr>
        <p:spPr>
          <a:xfrm>
            <a:off x="7774833" y="30443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black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#171618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 / 22 / 24</a:t>
            </a:r>
            <a:endParaRPr sz="800" b="0" i="0" u="none" strike="noStrike" cap="non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4 Two Column Layout">
  <p:cSld name="Normal Layout 1_1">
    <p:spTree>
      <p:nvGrpSpPr>
        <p:cNvPr id="1" name="Shape 422"/>
        <p:cNvGrpSpPr/>
        <p:nvPr/>
      </p:nvGrpSpPr>
      <p:grpSpPr>
        <a:xfrm>
          <a:off x="0" y="0"/>
          <a:ext cx="0" cy="0"/>
          <a:chOff x="0" y="0"/>
          <a:chExt cx="0" cy="0"/>
        </a:xfrm>
      </p:grpSpPr>
      <p:sp>
        <p:nvSpPr>
          <p:cNvPr id="423" name="Google Shape;423;p3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424" name="Google Shape;424;p35"/>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425" name="Google Shape;425;p35"/>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426" name="Google Shape;426;p35"/>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27" name="Google Shape;427;p35"/>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 Title">
  <p:cSld name="CUSTOM">
    <p:spTree>
      <p:nvGrpSpPr>
        <p:cNvPr id="1" name="Shape 428"/>
        <p:cNvGrpSpPr/>
        <p:nvPr/>
      </p:nvGrpSpPr>
      <p:grpSpPr>
        <a:xfrm>
          <a:off x="0" y="0"/>
          <a:ext cx="0" cy="0"/>
          <a:chOff x="0" y="0"/>
          <a:chExt cx="0" cy="0"/>
        </a:xfrm>
      </p:grpSpPr>
      <p:sp>
        <p:nvSpPr>
          <p:cNvPr id="429" name="Google Shape;429;p107"/>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107"/>
          <p:cNvSpPr txBox="1">
            <a:spLocks noGrp="1"/>
          </p:cNvSpPr>
          <p:nvPr>
            <p:ph type="title"/>
          </p:nvPr>
        </p:nvSpPr>
        <p:spPr>
          <a:xfrm>
            <a:off x="4195050" y="1618488"/>
            <a:ext cx="4073400" cy="139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Font typeface="Source Sans Pro"/>
              <a:buNone/>
              <a:defRPr sz="3600" b="0" i="0">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431" name="Google Shape;431;p107"/>
          <p:cNvSpPr txBox="1">
            <a:spLocks noGrp="1"/>
          </p:cNvSpPr>
          <p:nvPr>
            <p:ph type="subTitle" idx="1"/>
          </p:nvPr>
        </p:nvSpPr>
        <p:spPr>
          <a:xfrm>
            <a:off x="4195050" y="3047625"/>
            <a:ext cx="4073400" cy="420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0"/>
              </a:spcBef>
              <a:spcAft>
                <a:spcPts val="0"/>
              </a:spcAft>
              <a:buClr>
                <a:schemeClr val="dk2"/>
              </a:buClr>
              <a:buSzPts val="2200"/>
              <a:buNone/>
              <a:defRPr sz="2200">
                <a:solidFill>
                  <a:schemeClr val="dk2"/>
                </a:solidFill>
              </a:defRPr>
            </a:lvl1pPr>
            <a:lvl2pPr lvl="1"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2pPr>
            <a:lvl3pPr lvl="2"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3pPr>
            <a:lvl4pPr lvl="3"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4pPr>
            <a:lvl5pPr lvl="4"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5pPr>
            <a:lvl6pPr lvl="5"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6pPr>
            <a:lvl7pPr lvl="6"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7pPr>
            <a:lvl8pPr lvl="7" algn="l">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8pPr>
            <a:lvl9pPr lvl="8" algn="l">
              <a:lnSpc>
                <a:spcPct val="115000"/>
              </a:lnSpc>
              <a:spcBef>
                <a:spcPts val="1000"/>
              </a:spcBef>
              <a:spcAft>
                <a:spcPts val="100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9pPr>
          </a:lstStyle>
          <a:p>
            <a:endParaRPr/>
          </a:p>
        </p:txBody>
      </p:sp>
      <p:pic>
        <p:nvPicPr>
          <p:cNvPr id="432" name="Google Shape;432;p107"/>
          <p:cNvPicPr preferRelativeResize="0"/>
          <p:nvPr/>
        </p:nvPicPr>
        <p:blipFill rotWithShape="1">
          <a:blip r:embed="rId2">
            <a:alphaModFix/>
          </a:blip>
          <a:srcRect/>
          <a:stretch/>
        </p:blipFill>
        <p:spPr>
          <a:xfrm>
            <a:off x="348100" y="1621750"/>
            <a:ext cx="2842275" cy="142822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2 Section Divider - Celadon">
  <p:cSld name="CUSTOM_4_2">
    <p:bg>
      <p:bgPr>
        <a:solidFill>
          <a:schemeClr val="accent1"/>
        </a:solidFill>
        <a:effectLst/>
      </p:bgPr>
    </p:bg>
    <p:spTree>
      <p:nvGrpSpPr>
        <p:cNvPr id="1" name="Shape 433"/>
        <p:cNvGrpSpPr/>
        <p:nvPr/>
      </p:nvGrpSpPr>
      <p:grpSpPr>
        <a:xfrm>
          <a:off x="0" y="0"/>
          <a:ext cx="0" cy="0"/>
          <a:chOff x="0" y="0"/>
          <a:chExt cx="0" cy="0"/>
        </a:xfrm>
      </p:grpSpPr>
      <p:sp>
        <p:nvSpPr>
          <p:cNvPr id="434" name="Google Shape;434;p108"/>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a:buNone/>
              <a:defRPr sz="3600" b="0" i="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435" name="Google Shape;435;p108"/>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2pPr>
            <a:lvl3pPr lvl="2"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3pPr>
            <a:lvl4pPr lvl="3"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4pPr>
            <a:lvl5pPr lvl="4"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5pPr>
            <a:lvl6pPr lvl="5"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6pPr>
            <a:lvl7pPr lvl="6"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7pPr>
            <a:lvl8pPr lvl="7"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8pPr>
            <a:lvl9pPr lvl="8" algn="ctr">
              <a:lnSpc>
                <a:spcPct val="115000"/>
              </a:lnSpc>
              <a:spcBef>
                <a:spcPts val="1000"/>
              </a:spcBef>
              <a:spcAft>
                <a:spcPts val="100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2 Section Divider - Celadon Dark">
  <p:cSld name="CUSTOM_4_1">
    <p:bg>
      <p:bgPr>
        <a:solidFill>
          <a:schemeClr val="dk2"/>
        </a:solidFill>
        <a:effectLst/>
      </p:bgPr>
    </p:bg>
    <p:spTree>
      <p:nvGrpSpPr>
        <p:cNvPr id="1" name="Shape 436"/>
        <p:cNvGrpSpPr/>
        <p:nvPr/>
      </p:nvGrpSpPr>
      <p:grpSpPr>
        <a:xfrm>
          <a:off x="0" y="0"/>
          <a:ext cx="0" cy="0"/>
          <a:chOff x="0" y="0"/>
          <a:chExt cx="0" cy="0"/>
        </a:xfrm>
      </p:grpSpPr>
      <p:sp>
        <p:nvSpPr>
          <p:cNvPr id="437" name="Google Shape;437;p109"/>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a:buNone/>
              <a:defRPr sz="3600" b="0" i="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438" name="Google Shape;438;p109"/>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2pPr>
            <a:lvl3pPr lvl="2"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3pPr>
            <a:lvl4pPr lvl="3"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4pPr>
            <a:lvl5pPr lvl="4"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5pPr>
            <a:lvl6pPr lvl="5"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6pPr>
            <a:lvl7pPr lvl="6"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7pPr>
            <a:lvl8pPr lvl="7"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8pPr>
            <a:lvl9pPr lvl="8" algn="ctr">
              <a:lnSpc>
                <a:spcPct val="115000"/>
              </a:lnSpc>
              <a:spcBef>
                <a:spcPts val="1000"/>
              </a:spcBef>
              <a:spcAft>
                <a:spcPts val="100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7 Closing Slide">
  <p:cSld name="CUSTOM_1">
    <p:bg>
      <p:bgPr>
        <a:solidFill>
          <a:schemeClr val="dk2"/>
        </a:solidFill>
        <a:effectLst/>
      </p:bgPr>
    </p:bg>
    <p:spTree>
      <p:nvGrpSpPr>
        <p:cNvPr id="1" name="Shape 44"/>
        <p:cNvGrpSpPr/>
        <p:nvPr/>
      </p:nvGrpSpPr>
      <p:grpSpPr>
        <a:xfrm>
          <a:off x="0" y="0"/>
          <a:ext cx="0" cy="0"/>
          <a:chOff x="0" y="0"/>
          <a:chExt cx="0" cy="0"/>
        </a:xfrm>
      </p:grpSpPr>
      <p:sp>
        <p:nvSpPr>
          <p:cNvPr id="45" name="Google Shape;45;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
              <a:t>‹#›</a:t>
            </a:fld>
            <a:endParaRPr/>
          </a:p>
        </p:txBody>
      </p:sp>
      <p:grpSp>
        <p:nvGrpSpPr>
          <p:cNvPr id="46" name="Google Shape;46;p39"/>
          <p:cNvGrpSpPr/>
          <p:nvPr/>
        </p:nvGrpSpPr>
        <p:grpSpPr>
          <a:xfrm>
            <a:off x="811104" y="1987741"/>
            <a:ext cx="7521773" cy="1167976"/>
            <a:chOff x="2107680" y="442718"/>
            <a:chExt cx="4828768" cy="749808"/>
          </a:xfrm>
        </p:grpSpPr>
        <p:pic>
          <p:nvPicPr>
            <p:cNvPr id="47" name="Google Shape;47;p39"/>
            <p:cNvPicPr preferRelativeResize="0"/>
            <p:nvPr/>
          </p:nvPicPr>
          <p:blipFill>
            <a:blip r:embed="rId2">
              <a:alphaModFix/>
            </a:blip>
            <a:stretch>
              <a:fillRect/>
            </a:stretch>
          </p:blipFill>
          <p:spPr>
            <a:xfrm>
              <a:off x="2107680" y="442718"/>
              <a:ext cx="1499616" cy="749808"/>
            </a:xfrm>
            <a:prstGeom prst="rect">
              <a:avLst/>
            </a:prstGeom>
            <a:noFill/>
            <a:ln>
              <a:noFill/>
            </a:ln>
          </p:spPr>
        </p:pic>
        <p:pic>
          <p:nvPicPr>
            <p:cNvPr id="48" name="Google Shape;48;p39"/>
            <p:cNvPicPr preferRelativeResize="0"/>
            <p:nvPr/>
          </p:nvPicPr>
          <p:blipFill>
            <a:blip r:embed="rId3">
              <a:alphaModFix/>
            </a:blip>
            <a:stretch>
              <a:fillRect/>
            </a:stretch>
          </p:blipFill>
          <p:spPr>
            <a:xfrm>
              <a:off x="4214855" y="560205"/>
              <a:ext cx="2721594" cy="500915"/>
            </a:xfrm>
            <a:prstGeom prst="rect">
              <a:avLst/>
            </a:prstGeom>
            <a:noFill/>
            <a:ln>
              <a:noFill/>
            </a:ln>
          </p:spPr>
        </p:pic>
        <p:cxnSp>
          <p:nvCxnSpPr>
            <p:cNvPr id="49" name="Google Shape;49;p39"/>
            <p:cNvCxnSpPr/>
            <p:nvPr/>
          </p:nvCxnSpPr>
          <p:spPr>
            <a:xfrm>
              <a:off x="3794775" y="519575"/>
              <a:ext cx="0" cy="596100"/>
            </a:xfrm>
            <a:prstGeom prst="straightConnector1">
              <a:avLst/>
            </a:prstGeom>
            <a:noFill/>
            <a:ln w="9525" cap="flat" cmpd="sng">
              <a:solidFill>
                <a:srgbClr val="FFFFFF"/>
              </a:solidFill>
              <a:prstDash val="solid"/>
              <a:round/>
              <a:headEnd type="none" w="med" len="med"/>
              <a:tailEnd type="none" w="med" len="med"/>
            </a:ln>
          </p:spPr>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1 Agenda">
  <p:cSld name="CUSTOM_5">
    <p:spTree>
      <p:nvGrpSpPr>
        <p:cNvPr id="1" name="Shape 439"/>
        <p:cNvGrpSpPr/>
        <p:nvPr/>
      </p:nvGrpSpPr>
      <p:grpSpPr>
        <a:xfrm>
          <a:off x="0" y="0"/>
          <a:ext cx="0" cy="0"/>
          <a:chOff x="0" y="0"/>
          <a:chExt cx="0" cy="0"/>
        </a:xfrm>
      </p:grpSpPr>
      <p:sp>
        <p:nvSpPr>
          <p:cNvPr id="440" name="Google Shape;440;p110"/>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110"/>
          <p:cNvSpPr txBox="1">
            <a:spLocks noGrp="1"/>
          </p:cNvSpPr>
          <p:nvPr>
            <p:ph type="title"/>
          </p:nvPr>
        </p:nvSpPr>
        <p:spPr>
          <a:xfrm>
            <a:off x="512478" y="777240"/>
            <a:ext cx="2469000" cy="1828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Font typeface="Source Sans Pro"/>
              <a:buNone/>
              <a:defRPr sz="36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442" name="Google Shape;442;p110"/>
          <p:cNvSpPr txBox="1">
            <a:spLocks noGrp="1"/>
          </p:cNvSpPr>
          <p:nvPr>
            <p:ph type="subTitle" idx="1"/>
          </p:nvPr>
        </p:nvSpPr>
        <p:spPr>
          <a:xfrm>
            <a:off x="4200300" y="914400"/>
            <a:ext cx="4480500" cy="3631200"/>
          </a:xfrm>
          <a:prstGeom prst="rect">
            <a:avLst/>
          </a:prstGeom>
          <a:noFill/>
          <a:ln>
            <a:noFill/>
          </a:ln>
        </p:spPr>
        <p:txBody>
          <a:bodyPr spcFirstLastPara="1" wrap="square" lIns="91425" tIns="45700" rIns="91425" bIns="45700" anchor="t" anchorCtr="0">
            <a:noAutofit/>
          </a:bodyPr>
          <a:lstStyle>
            <a:lvl1pPr lvl="0" algn="l">
              <a:lnSpc>
                <a:spcPct val="200000"/>
              </a:lnSpc>
              <a:spcBef>
                <a:spcPts val="0"/>
              </a:spcBef>
              <a:spcAft>
                <a:spcPts val="0"/>
              </a:spcAft>
              <a:buClr>
                <a:schemeClr val="accent2"/>
              </a:buClr>
              <a:buSzPts val="1900"/>
              <a:buNone/>
              <a:defRPr sz="1900" b="1">
                <a:solidFill>
                  <a:schemeClr val="accent2"/>
                </a:solidFill>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1000"/>
              </a:spcBef>
              <a:spcAft>
                <a:spcPts val="0"/>
              </a:spcAft>
              <a:buClr>
                <a:schemeClr val="accent2"/>
              </a:buClr>
              <a:buSzPts val="1400"/>
              <a:buNone/>
              <a:defRPr>
                <a:solidFill>
                  <a:schemeClr val="accent2"/>
                </a:solidFill>
              </a:defRPr>
            </a:lvl3pPr>
            <a:lvl4pPr lvl="3" algn="l">
              <a:lnSpc>
                <a:spcPct val="115000"/>
              </a:lnSpc>
              <a:spcBef>
                <a:spcPts val="1000"/>
              </a:spcBef>
              <a:spcAft>
                <a:spcPts val="0"/>
              </a:spcAft>
              <a:buClr>
                <a:schemeClr val="accent2"/>
              </a:buClr>
              <a:buSzPts val="1400"/>
              <a:buNone/>
              <a:defRPr>
                <a:solidFill>
                  <a:schemeClr val="accent2"/>
                </a:solidFill>
              </a:defRPr>
            </a:lvl4pPr>
            <a:lvl5pPr lvl="4" algn="l">
              <a:lnSpc>
                <a:spcPct val="115000"/>
              </a:lnSpc>
              <a:spcBef>
                <a:spcPts val="1000"/>
              </a:spcBef>
              <a:spcAft>
                <a:spcPts val="0"/>
              </a:spcAft>
              <a:buClr>
                <a:schemeClr val="accent2"/>
              </a:buClr>
              <a:buSzPts val="1400"/>
              <a:buNone/>
              <a:defRPr>
                <a:solidFill>
                  <a:schemeClr val="accent2"/>
                </a:solidFill>
              </a:defRPr>
            </a:lvl5pPr>
            <a:lvl6pPr lvl="5" algn="l">
              <a:lnSpc>
                <a:spcPct val="115000"/>
              </a:lnSpc>
              <a:spcBef>
                <a:spcPts val="1000"/>
              </a:spcBef>
              <a:spcAft>
                <a:spcPts val="0"/>
              </a:spcAft>
              <a:buClr>
                <a:schemeClr val="accent2"/>
              </a:buClr>
              <a:buSzPts val="1400"/>
              <a:buNone/>
              <a:defRPr>
                <a:solidFill>
                  <a:schemeClr val="accent2"/>
                </a:solidFill>
              </a:defRPr>
            </a:lvl6pPr>
            <a:lvl7pPr lvl="6" algn="l">
              <a:lnSpc>
                <a:spcPct val="115000"/>
              </a:lnSpc>
              <a:spcBef>
                <a:spcPts val="1000"/>
              </a:spcBef>
              <a:spcAft>
                <a:spcPts val="0"/>
              </a:spcAft>
              <a:buClr>
                <a:schemeClr val="accent2"/>
              </a:buClr>
              <a:buSzPts val="1400"/>
              <a:buNone/>
              <a:defRPr>
                <a:solidFill>
                  <a:schemeClr val="accent2"/>
                </a:solidFill>
              </a:defRPr>
            </a:lvl7pPr>
            <a:lvl8pPr lvl="7" algn="l">
              <a:lnSpc>
                <a:spcPct val="115000"/>
              </a:lnSpc>
              <a:spcBef>
                <a:spcPts val="1000"/>
              </a:spcBef>
              <a:spcAft>
                <a:spcPts val="0"/>
              </a:spcAft>
              <a:buClr>
                <a:schemeClr val="accent2"/>
              </a:buClr>
              <a:buSzPts val="1400"/>
              <a:buNone/>
              <a:defRPr>
                <a:solidFill>
                  <a:schemeClr val="accent2"/>
                </a:solidFill>
              </a:defRPr>
            </a:lvl8pPr>
            <a:lvl9pPr lvl="8" algn="l">
              <a:lnSpc>
                <a:spcPct val="115000"/>
              </a:lnSpc>
              <a:spcBef>
                <a:spcPts val="1000"/>
              </a:spcBef>
              <a:spcAft>
                <a:spcPts val="100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3 Single Column Layout">
  <p:cSld name="Normal Layout 1">
    <p:spTree>
      <p:nvGrpSpPr>
        <p:cNvPr id="1" name="Shape 443"/>
        <p:cNvGrpSpPr/>
        <p:nvPr/>
      </p:nvGrpSpPr>
      <p:grpSpPr>
        <a:xfrm>
          <a:off x="0" y="0"/>
          <a:ext cx="0" cy="0"/>
          <a:chOff x="0" y="0"/>
          <a:chExt cx="0" cy="0"/>
        </a:xfrm>
      </p:grpSpPr>
      <p:sp>
        <p:nvSpPr>
          <p:cNvPr id="444" name="Google Shape;444;p111"/>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445" name="Google Shape;445;p111"/>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446" name="Google Shape;446;p111"/>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47" name="Google Shape;447;p111"/>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48" name="Google Shape;448;p111"/>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49" name="Google Shape;449;p111"/>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4 Two Column Layout - Two Images">
  <p:cSld name="Normal Layout 1_1_3">
    <p:spTree>
      <p:nvGrpSpPr>
        <p:cNvPr id="1" name="Shape 450"/>
        <p:cNvGrpSpPr/>
        <p:nvPr/>
      </p:nvGrpSpPr>
      <p:grpSpPr>
        <a:xfrm>
          <a:off x="0" y="0"/>
          <a:ext cx="0" cy="0"/>
          <a:chOff x="0" y="0"/>
          <a:chExt cx="0" cy="0"/>
        </a:xfrm>
      </p:grpSpPr>
      <p:sp>
        <p:nvSpPr>
          <p:cNvPr id="451" name="Google Shape;451;p112"/>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452" name="Google Shape;452;p112"/>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453" name="Google Shape;453;p112"/>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54" name="Google Shape;454;p112"/>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55" name="Google Shape;455;p112"/>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56" name="Google Shape;456;p112"/>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57" name="Google Shape;457;p112"/>
          <p:cNvSpPr>
            <a:spLocks noGrp="1"/>
          </p:cNvSpPr>
          <p:nvPr>
            <p:ph type="pic" idx="3"/>
          </p:nvPr>
        </p:nvSpPr>
        <p:spPr>
          <a:xfrm>
            <a:off x="518250" y="1322250"/>
            <a:ext cx="3749100" cy="2194500"/>
          </a:xfrm>
          <a:prstGeom prst="rect">
            <a:avLst/>
          </a:prstGeom>
          <a:noFill/>
          <a:ln>
            <a:noFill/>
          </a:ln>
        </p:spPr>
      </p:sp>
      <p:sp>
        <p:nvSpPr>
          <p:cNvPr id="458" name="Google Shape;458;p112"/>
          <p:cNvSpPr>
            <a:spLocks noGrp="1"/>
          </p:cNvSpPr>
          <p:nvPr>
            <p:ph type="pic" idx="4"/>
          </p:nvPr>
        </p:nvSpPr>
        <p:spPr>
          <a:xfrm>
            <a:off x="4727450" y="1322250"/>
            <a:ext cx="3749100" cy="2194500"/>
          </a:xfrm>
          <a:prstGeom prst="rect">
            <a:avLst/>
          </a:prstGeom>
          <a:noFill/>
          <a:ln>
            <a:noFill/>
          </a:ln>
        </p:spPr>
      </p:sp>
      <p:sp>
        <p:nvSpPr>
          <p:cNvPr id="459" name="Google Shape;459;p112"/>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4 Two Column Layout - Image">
  <p:cSld name="Normal Layout 1_1_2">
    <p:spTree>
      <p:nvGrpSpPr>
        <p:cNvPr id="1" name="Shape 460"/>
        <p:cNvGrpSpPr/>
        <p:nvPr/>
      </p:nvGrpSpPr>
      <p:grpSpPr>
        <a:xfrm>
          <a:off x="0" y="0"/>
          <a:ext cx="0" cy="0"/>
          <a:chOff x="0" y="0"/>
          <a:chExt cx="0" cy="0"/>
        </a:xfrm>
      </p:grpSpPr>
      <p:sp>
        <p:nvSpPr>
          <p:cNvPr id="461" name="Google Shape;461;p113"/>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462" name="Google Shape;462;p113"/>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463" name="Google Shape;463;p113"/>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64" name="Google Shape;464;p113"/>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65" name="Google Shape;465;p113"/>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66" name="Google Shape;466;p113"/>
          <p:cNvSpPr>
            <a:spLocks noGrp="1"/>
          </p:cNvSpPr>
          <p:nvPr>
            <p:ph type="pic" idx="2"/>
          </p:nvPr>
        </p:nvSpPr>
        <p:spPr>
          <a:xfrm>
            <a:off x="4727450" y="1322250"/>
            <a:ext cx="4023300" cy="2926200"/>
          </a:xfrm>
          <a:prstGeom prst="rect">
            <a:avLst/>
          </a:prstGeom>
          <a:noFill/>
          <a:ln>
            <a:noFill/>
          </a:ln>
        </p:spPr>
      </p:sp>
      <p:sp>
        <p:nvSpPr>
          <p:cNvPr id="467" name="Google Shape;467;p113"/>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5 Three Column Layout">
  <p:cSld name="Normal Layout 1_1_1">
    <p:spTree>
      <p:nvGrpSpPr>
        <p:cNvPr id="1" name="Shape 468"/>
        <p:cNvGrpSpPr/>
        <p:nvPr/>
      </p:nvGrpSpPr>
      <p:grpSpPr>
        <a:xfrm>
          <a:off x="0" y="0"/>
          <a:ext cx="0" cy="0"/>
          <a:chOff x="0" y="0"/>
          <a:chExt cx="0" cy="0"/>
        </a:xfrm>
      </p:grpSpPr>
      <p:sp>
        <p:nvSpPr>
          <p:cNvPr id="469" name="Google Shape;469;p114"/>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470" name="Google Shape;470;p114"/>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71" name="Google Shape;471;p114"/>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72" name="Google Shape;472;p114"/>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73" name="Google Shape;473;p114"/>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74" name="Google Shape;474;p114"/>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75" name="Google Shape;475;p114"/>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76" name="Google Shape;476;p114"/>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77" name="Google Shape;477;p114"/>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5 Three Column Layout - Images">
  <p:cSld name="Normal Layout 1_1_1_1">
    <p:spTree>
      <p:nvGrpSpPr>
        <p:cNvPr id="1" name="Shape 478"/>
        <p:cNvGrpSpPr/>
        <p:nvPr/>
      </p:nvGrpSpPr>
      <p:grpSpPr>
        <a:xfrm>
          <a:off x="0" y="0"/>
          <a:ext cx="0" cy="0"/>
          <a:chOff x="0" y="0"/>
          <a:chExt cx="0" cy="0"/>
        </a:xfrm>
      </p:grpSpPr>
      <p:sp>
        <p:nvSpPr>
          <p:cNvPr id="479" name="Google Shape;479;p11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480" name="Google Shape;480;p115"/>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81" name="Google Shape;481;p115"/>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82" name="Google Shape;482;p115"/>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83" name="Google Shape;483;p115"/>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484" name="Google Shape;484;p115"/>
          <p:cNvSpPr txBox="1">
            <a:spLocks noGrp="1"/>
          </p:cNvSpPr>
          <p:nvPr>
            <p:ph type="body" idx="1"/>
          </p:nvPr>
        </p:nvSpPr>
        <p:spPr>
          <a:xfrm>
            <a:off x="518244" y="29321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85" name="Google Shape;485;p115"/>
          <p:cNvSpPr txBox="1">
            <a:spLocks noGrp="1"/>
          </p:cNvSpPr>
          <p:nvPr>
            <p:ph type="body" idx="2"/>
          </p:nvPr>
        </p:nvSpPr>
        <p:spPr>
          <a:xfrm>
            <a:off x="3428969"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86" name="Google Shape;486;p115"/>
          <p:cNvSpPr txBox="1">
            <a:spLocks noGrp="1"/>
          </p:cNvSpPr>
          <p:nvPr>
            <p:ph type="body" idx="3"/>
          </p:nvPr>
        </p:nvSpPr>
        <p:spPr>
          <a:xfrm>
            <a:off x="6339694"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487" name="Google Shape;487;p115"/>
          <p:cNvSpPr>
            <a:spLocks noGrp="1"/>
          </p:cNvSpPr>
          <p:nvPr>
            <p:ph type="pic" idx="4"/>
          </p:nvPr>
        </p:nvSpPr>
        <p:spPr>
          <a:xfrm>
            <a:off x="518250" y="1322238"/>
            <a:ext cx="2286000" cy="1462200"/>
          </a:xfrm>
          <a:prstGeom prst="rect">
            <a:avLst/>
          </a:prstGeom>
          <a:noFill/>
          <a:ln>
            <a:noFill/>
          </a:ln>
        </p:spPr>
      </p:sp>
      <p:sp>
        <p:nvSpPr>
          <p:cNvPr id="488" name="Google Shape;488;p115"/>
          <p:cNvSpPr>
            <a:spLocks noGrp="1"/>
          </p:cNvSpPr>
          <p:nvPr>
            <p:ph type="pic" idx="5"/>
          </p:nvPr>
        </p:nvSpPr>
        <p:spPr>
          <a:xfrm>
            <a:off x="6339700" y="1323068"/>
            <a:ext cx="2286000" cy="1462200"/>
          </a:xfrm>
          <a:prstGeom prst="rect">
            <a:avLst/>
          </a:prstGeom>
          <a:noFill/>
          <a:ln>
            <a:noFill/>
          </a:ln>
        </p:spPr>
      </p:sp>
      <p:sp>
        <p:nvSpPr>
          <p:cNvPr id="489" name="Google Shape;489;p115"/>
          <p:cNvSpPr>
            <a:spLocks noGrp="1"/>
          </p:cNvSpPr>
          <p:nvPr>
            <p:ph type="pic" idx="6"/>
          </p:nvPr>
        </p:nvSpPr>
        <p:spPr>
          <a:xfrm>
            <a:off x="3428963" y="1323068"/>
            <a:ext cx="2286000" cy="1462200"/>
          </a:xfrm>
          <a:prstGeom prst="rect">
            <a:avLst/>
          </a:prstGeom>
          <a:noFill/>
          <a:ln>
            <a:noFill/>
          </a:ln>
        </p:spPr>
      </p:sp>
      <p:sp>
        <p:nvSpPr>
          <p:cNvPr id="490" name="Google Shape;490;p115"/>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6 Title Only">
  <p:cSld name="Normal Layout_1_1">
    <p:spTree>
      <p:nvGrpSpPr>
        <p:cNvPr id="1" name="Shape 491"/>
        <p:cNvGrpSpPr/>
        <p:nvPr/>
      </p:nvGrpSpPr>
      <p:grpSpPr>
        <a:xfrm>
          <a:off x="0" y="0"/>
          <a:ext cx="0" cy="0"/>
          <a:chOff x="0" y="0"/>
          <a:chExt cx="0" cy="0"/>
        </a:xfrm>
      </p:grpSpPr>
      <p:sp>
        <p:nvSpPr>
          <p:cNvPr id="492" name="Google Shape;492;p116"/>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493" name="Google Shape;493;p116"/>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94" name="Google Shape;494;p116"/>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495" name="Google Shape;495;p116"/>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496" name="Google Shape;496;p116"/>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6 Blank Layout">
  <p:cSld name="Normal Layout_1">
    <p:spTree>
      <p:nvGrpSpPr>
        <p:cNvPr id="1" name="Shape 497"/>
        <p:cNvGrpSpPr/>
        <p:nvPr/>
      </p:nvGrpSpPr>
      <p:grpSpPr>
        <a:xfrm>
          <a:off x="0" y="0"/>
          <a:ext cx="0" cy="0"/>
          <a:chOff x="0" y="0"/>
          <a:chExt cx="0" cy="0"/>
        </a:xfrm>
      </p:grpSpPr>
      <p:cxnSp>
        <p:nvCxnSpPr>
          <p:cNvPr id="498" name="Google Shape;498;p11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499" name="Google Shape;499;p117"/>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500" name="Google Shape;500;p117"/>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01" name="Google Shape;501;p117"/>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9CA6"/>
                </a:solidFill>
                <a:latin typeface="Source Sans Pro"/>
                <a:ea typeface="Source Sans Pro"/>
                <a:cs typeface="Source Sans Pro"/>
                <a:sym typeface="Source Sans Pro"/>
              </a:rPr>
              <a:t>CONFIDENTIAL</a:t>
            </a:r>
            <a:endParaRPr sz="1000" b="0" i="0" u="none" strike="noStrike" cap="none">
              <a:solidFill>
                <a:srgbClr val="009CA6"/>
              </a:solidFill>
              <a:latin typeface="Source Sans Pro"/>
              <a:ea typeface="Source Sans Pro"/>
              <a:cs typeface="Source Sans Pro"/>
              <a:sym typeface="Source Sans Pr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6 Full Image Layout">
  <p:cSld name="CUSTOM_6">
    <p:spTree>
      <p:nvGrpSpPr>
        <p:cNvPr id="1" name="Shape 502"/>
        <p:cNvGrpSpPr/>
        <p:nvPr/>
      </p:nvGrpSpPr>
      <p:grpSpPr>
        <a:xfrm>
          <a:off x="0" y="0"/>
          <a:ext cx="0" cy="0"/>
          <a:chOff x="0" y="0"/>
          <a:chExt cx="0" cy="0"/>
        </a:xfrm>
      </p:grpSpPr>
      <p:sp>
        <p:nvSpPr>
          <p:cNvPr id="503" name="Google Shape;503;p118"/>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04" name="Google Shape;504;p118"/>
          <p:cNvSpPr>
            <a:spLocks noGrp="1"/>
          </p:cNvSpPr>
          <p:nvPr>
            <p:ph type="pic" idx="2"/>
          </p:nvPr>
        </p:nvSpPr>
        <p:spPr>
          <a:xfrm>
            <a:off x="8800" y="8800"/>
            <a:ext cx="9144000" cy="51435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7 Closing Slide">
  <p:cSld name="CUSTOM_1">
    <p:bg>
      <p:bgPr>
        <a:solidFill>
          <a:schemeClr val="dk2"/>
        </a:solidFill>
        <a:effectLst/>
      </p:bgPr>
    </p:bg>
    <p:spTree>
      <p:nvGrpSpPr>
        <p:cNvPr id="1" name="Shape 505"/>
        <p:cNvGrpSpPr/>
        <p:nvPr/>
      </p:nvGrpSpPr>
      <p:grpSpPr>
        <a:xfrm>
          <a:off x="0" y="0"/>
          <a:ext cx="0" cy="0"/>
          <a:chOff x="0" y="0"/>
          <a:chExt cx="0" cy="0"/>
        </a:xfrm>
      </p:grpSpPr>
      <p:pic>
        <p:nvPicPr>
          <p:cNvPr id="506" name="Google Shape;506;p119"/>
          <p:cNvPicPr preferRelativeResize="0"/>
          <p:nvPr/>
        </p:nvPicPr>
        <p:blipFill rotWithShape="1">
          <a:blip r:embed="rId2">
            <a:alphaModFix/>
          </a:blip>
          <a:srcRect/>
          <a:stretch/>
        </p:blipFill>
        <p:spPr>
          <a:xfrm>
            <a:off x="2902700" y="1734975"/>
            <a:ext cx="3338600" cy="1673525"/>
          </a:xfrm>
          <a:prstGeom prst="rect">
            <a:avLst/>
          </a:prstGeom>
          <a:noFill/>
          <a:ln>
            <a:noFill/>
          </a:ln>
        </p:spPr>
      </p:pic>
      <p:sp>
        <p:nvSpPr>
          <p:cNvPr id="507" name="Google Shape;507;p119"/>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300" b="1" i="0" u="none" strike="noStrike" cap="none">
                <a:solidFill>
                  <a:schemeClr val="dk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 Title page - Webinar Light">
  <p:cSld name="CUSTOM_3_1_1_1_1_1_1_1">
    <p:bg>
      <p:bgPr>
        <a:solidFill>
          <a:srgbClr val="E9F7FB"/>
        </a:solidFill>
        <a:effectLst/>
      </p:bgPr>
    </p:bg>
    <p:spTree>
      <p:nvGrpSpPr>
        <p:cNvPr id="1" name="Shape 50"/>
        <p:cNvGrpSpPr/>
        <p:nvPr/>
      </p:nvGrpSpPr>
      <p:grpSpPr>
        <a:xfrm>
          <a:off x="0" y="0"/>
          <a:ext cx="0" cy="0"/>
          <a:chOff x="0" y="0"/>
          <a:chExt cx="0" cy="0"/>
        </a:xfrm>
      </p:grpSpPr>
      <p:sp>
        <p:nvSpPr>
          <p:cNvPr id="51" name="Google Shape;51;p40"/>
          <p:cNvSpPr txBox="1">
            <a:spLocks noGrp="1"/>
          </p:cNvSpPr>
          <p:nvPr>
            <p:ph type="subTitle" idx="1"/>
          </p:nvPr>
        </p:nvSpPr>
        <p:spPr>
          <a:xfrm>
            <a:off x="2755788" y="1369350"/>
            <a:ext cx="3708600" cy="400200"/>
          </a:xfrm>
          <a:prstGeom prst="rect">
            <a:avLst/>
          </a:prstGeom>
          <a:noFill/>
          <a:ln>
            <a:noFill/>
          </a:ln>
        </p:spPr>
        <p:txBody>
          <a:bodyPr spcFirstLastPara="1" wrap="square" lIns="91425" tIns="45700" rIns="91425" bIns="45700" anchor="b" anchorCtr="0">
            <a:noAutofit/>
          </a:bodyPr>
          <a:lstStyle>
            <a:lvl1pPr lvl="0" algn="ctr">
              <a:lnSpc>
                <a:spcPct val="115000"/>
              </a:lnSpc>
              <a:spcBef>
                <a:spcPts val="0"/>
              </a:spcBef>
              <a:spcAft>
                <a:spcPts val="0"/>
              </a:spcAft>
              <a:buClr>
                <a:schemeClr val="accent2"/>
              </a:buClr>
              <a:buSzPts val="1400"/>
              <a:buNone/>
              <a:defRPr b="1">
                <a:solidFill>
                  <a:schemeClr val="accent2"/>
                </a:solidFill>
              </a:defRPr>
            </a:lvl1pPr>
            <a:lvl2pPr lvl="1" algn="ctr">
              <a:lnSpc>
                <a:spcPct val="115000"/>
              </a:lnSpc>
              <a:spcBef>
                <a:spcPts val="1000"/>
              </a:spcBef>
              <a:spcAft>
                <a:spcPts val="0"/>
              </a:spcAft>
              <a:buClr>
                <a:schemeClr val="accent2"/>
              </a:buClr>
              <a:buSzPts val="1400"/>
              <a:buNone/>
              <a:defRPr b="1">
                <a:solidFill>
                  <a:schemeClr val="accent2"/>
                </a:solidFill>
              </a:defRPr>
            </a:lvl2pPr>
            <a:lvl3pPr lvl="2" algn="ctr">
              <a:lnSpc>
                <a:spcPct val="115000"/>
              </a:lnSpc>
              <a:spcBef>
                <a:spcPts val="1000"/>
              </a:spcBef>
              <a:spcAft>
                <a:spcPts val="0"/>
              </a:spcAft>
              <a:buClr>
                <a:schemeClr val="accent2"/>
              </a:buClr>
              <a:buSzPts val="1400"/>
              <a:buNone/>
              <a:defRPr b="1">
                <a:solidFill>
                  <a:schemeClr val="accent2"/>
                </a:solidFill>
              </a:defRPr>
            </a:lvl3pPr>
            <a:lvl4pPr lvl="3" algn="ctr">
              <a:lnSpc>
                <a:spcPct val="115000"/>
              </a:lnSpc>
              <a:spcBef>
                <a:spcPts val="1000"/>
              </a:spcBef>
              <a:spcAft>
                <a:spcPts val="0"/>
              </a:spcAft>
              <a:buClr>
                <a:schemeClr val="accent2"/>
              </a:buClr>
              <a:buSzPts val="1400"/>
              <a:buNone/>
              <a:defRPr b="1">
                <a:solidFill>
                  <a:schemeClr val="accent2"/>
                </a:solidFill>
              </a:defRPr>
            </a:lvl4pPr>
            <a:lvl5pPr lvl="4" algn="ctr">
              <a:lnSpc>
                <a:spcPct val="115000"/>
              </a:lnSpc>
              <a:spcBef>
                <a:spcPts val="1000"/>
              </a:spcBef>
              <a:spcAft>
                <a:spcPts val="0"/>
              </a:spcAft>
              <a:buClr>
                <a:schemeClr val="accent2"/>
              </a:buClr>
              <a:buSzPts val="1400"/>
              <a:buNone/>
              <a:defRPr b="1">
                <a:solidFill>
                  <a:schemeClr val="accent2"/>
                </a:solidFill>
              </a:defRPr>
            </a:lvl5pPr>
            <a:lvl6pPr lvl="5" algn="ctr">
              <a:lnSpc>
                <a:spcPct val="115000"/>
              </a:lnSpc>
              <a:spcBef>
                <a:spcPts val="1000"/>
              </a:spcBef>
              <a:spcAft>
                <a:spcPts val="0"/>
              </a:spcAft>
              <a:buClr>
                <a:schemeClr val="accent2"/>
              </a:buClr>
              <a:buSzPts val="1400"/>
              <a:buNone/>
              <a:defRPr b="1">
                <a:solidFill>
                  <a:schemeClr val="accent2"/>
                </a:solidFill>
              </a:defRPr>
            </a:lvl6pPr>
            <a:lvl7pPr lvl="6" algn="ctr">
              <a:lnSpc>
                <a:spcPct val="115000"/>
              </a:lnSpc>
              <a:spcBef>
                <a:spcPts val="1000"/>
              </a:spcBef>
              <a:spcAft>
                <a:spcPts val="0"/>
              </a:spcAft>
              <a:buClr>
                <a:schemeClr val="accent2"/>
              </a:buClr>
              <a:buSzPts val="1400"/>
              <a:buNone/>
              <a:defRPr b="1">
                <a:solidFill>
                  <a:schemeClr val="accent2"/>
                </a:solidFill>
              </a:defRPr>
            </a:lvl7pPr>
            <a:lvl8pPr lvl="7" algn="ctr">
              <a:lnSpc>
                <a:spcPct val="115000"/>
              </a:lnSpc>
              <a:spcBef>
                <a:spcPts val="1000"/>
              </a:spcBef>
              <a:spcAft>
                <a:spcPts val="0"/>
              </a:spcAft>
              <a:buClr>
                <a:schemeClr val="accent2"/>
              </a:buClr>
              <a:buSzPts val="1400"/>
              <a:buNone/>
              <a:defRPr b="1">
                <a:solidFill>
                  <a:schemeClr val="accent2"/>
                </a:solidFill>
              </a:defRPr>
            </a:lvl8pPr>
            <a:lvl9pPr lvl="8" algn="ctr">
              <a:lnSpc>
                <a:spcPct val="115000"/>
              </a:lnSpc>
              <a:spcBef>
                <a:spcPts val="1000"/>
              </a:spcBef>
              <a:spcAft>
                <a:spcPts val="1000"/>
              </a:spcAft>
              <a:buClr>
                <a:schemeClr val="accent2"/>
              </a:buClr>
              <a:buSzPts val="1400"/>
              <a:buNone/>
              <a:defRPr b="1">
                <a:solidFill>
                  <a:schemeClr val="accent2"/>
                </a:solidFill>
              </a:defRPr>
            </a:lvl9pPr>
          </a:lstStyle>
          <a:p>
            <a:endParaRPr/>
          </a:p>
        </p:txBody>
      </p:sp>
      <p:sp>
        <p:nvSpPr>
          <p:cNvPr id="52" name="Google Shape;52;p40"/>
          <p:cNvSpPr txBox="1">
            <a:spLocks noGrp="1"/>
          </p:cNvSpPr>
          <p:nvPr>
            <p:ph type="title"/>
          </p:nvPr>
        </p:nvSpPr>
        <p:spPr>
          <a:xfrm>
            <a:off x="914400" y="1769550"/>
            <a:ext cx="7315200" cy="196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400"/>
              <a:buFont typeface="Source Sans Pro SemiBold"/>
              <a:buNone/>
              <a:defRPr sz="3400" b="0" i="0">
                <a:latin typeface="Source Sans Pro SemiBold"/>
                <a:ea typeface="Source Sans Pro SemiBold"/>
                <a:cs typeface="Source Sans Pro SemiBold"/>
                <a:sym typeface="Source Sans Pro SemiBold"/>
              </a:defRPr>
            </a:lvl1pPr>
            <a:lvl2pPr lvl="1" algn="ctr">
              <a:lnSpc>
                <a:spcPct val="100000"/>
              </a:lnSpc>
              <a:spcBef>
                <a:spcPts val="0"/>
              </a:spcBef>
              <a:spcAft>
                <a:spcPts val="0"/>
              </a:spcAft>
              <a:buClr>
                <a:srgbClr val="E9F7FB"/>
              </a:buClr>
              <a:buSzPts val="3600"/>
              <a:buNone/>
              <a:defRPr sz="3600">
                <a:solidFill>
                  <a:srgbClr val="E9F7FB"/>
                </a:solidFill>
              </a:defRPr>
            </a:lvl2pPr>
            <a:lvl3pPr lvl="2" algn="ctr">
              <a:lnSpc>
                <a:spcPct val="100000"/>
              </a:lnSpc>
              <a:spcBef>
                <a:spcPts val="0"/>
              </a:spcBef>
              <a:spcAft>
                <a:spcPts val="0"/>
              </a:spcAft>
              <a:buClr>
                <a:srgbClr val="E9F7FB"/>
              </a:buClr>
              <a:buSzPts val="3600"/>
              <a:buNone/>
              <a:defRPr sz="3600">
                <a:solidFill>
                  <a:srgbClr val="E9F7FB"/>
                </a:solidFill>
              </a:defRPr>
            </a:lvl3pPr>
            <a:lvl4pPr lvl="3" algn="ctr">
              <a:lnSpc>
                <a:spcPct val="100000"/>
              </a:lnSpc>
              <a:spcBef>
                <a:spcPts val="0"/>
              </a:spcBef>
              <a:spcAft>
                <a:spcPts val="0"/>
              </a:spcAft>
              <a:buClr>
                <a:srgbClr val="E9F7FB"/>
              </a:buClr>
              <a:buSzPts val="3600"/>
              <a:buNone/>
              <a:defRPr sz="3600">
                <a:solidFill>
                  <a:srgbClr val="E9F7FB"/>
                </a:solidFill>
              </a:defRPr>
            </a:lvl4pPr>
            <a:lvl5pPr lvl="4" algn="ctr">
              <a:lnSpc>
                <a:spcPct val="100000"/>
              </a:lnSpc>
              <a:spcBef>
                <a:spcPts val="0"/>
              </a:spcBef>
              <a:spcAft>
                <a:spcPts val="0"/>
              </a:spcAft>
              <a:buClr>
                <a:srgbClr val="E9F7FB"/>
              </a:buClr>
              <a:buSzPts val="3600"/>
              <a:buNone/>
              <a:defRPr sz="3600">
                <a:solidFill>
                  <a:srgbClr val="E9F7FB"/>
                </a:solidFill>
              </a:defRPr>
            </a:lvl5pPr>
            <a:lvl6pPr lvl="5" algn="ctr">
              <a:lnSpc>
                <a:spcPct val="100000"/>
              </a:lnSpc>
              <a:spcBef>
                <a:spcPts val="0"/>
              </a:spcBef>
              <a:spcAft>
                <a:spcPts val="0"/>
              </a:spcAft>
              <a:buClr>
                <a:srgbClr val="E9F7FB"/>
              </a:buClr>
              <a:buSzPts val="3600"/>
              <a:buNone/>
              <a:defRPr sz="3600">
                <a:solidFill>
                  <a:srgbClr val="E9F7FB"/>
                </a:solidFill>
              </a:defRPr>
            </a:lvl6pPr>
            <a:lvl7pPr lvl="6" algn="ctr">
              <a:lnSpc>
                <a:spcPct val="100000"/>
              </a:lnSpc>
              <a:spcBef>
                <a:spcPts val="0"/>
              </a:spcBef>
              <a:spcAft>
                <a:spcPts val="0"/>
              </a:spcAft>
              <a:buClr>
                <a:srgbClr val="E9F7FB"/>
              </a:buClr>
              <a:buSzPts val="3600"/>
              <a:buNone/>
              <a:defRPr sz="3600">
                <a:solidFill>
                  <a:srgbClr val="E9F7FB"/>
                </a:solidFill>
              </a:defRPr>
            </a:lvl7pPr>
            <a:lvl8pPr lvl="7" algn="ctr">
              <a:lnSpc>
                <a:spcPct val="100000"/>
              </a:lnSpc>
              <a:spcBef>
                <a:spcPts val="0"/>
              </a:spcBef>
              <a:spcAft>
                <a:spcPts val="0"/>
              </a:spcAft>
              <a:buClr>
                <a:srgbClr val="E9F7FB"/>
              </a:buClr>
              <a:buSzPts val="3600"/>
              <a:buNone/>
              <a:defRPr sz="3600">
                <a:solidFill>
                  <a:srgbClr val="E9F7FB"/>
                </a:solidFill>
              </a:defRPr>
            </a:lvl8pPr>
            <a:lvl9pPr lvl="8" algn="ctr">
              <a:lnSpc>
                <a:spcPct val="100000"/>
              </a:lnSpc>
              <a:spcBef>
                <a:spcPts val="0"/>
              </a:spcBef>
              <a:spcAft>
                <a:spcPts val="0"/>
              </a:spcAft>
              <a:buClr>
                <a:srgbClr val="E9F7FB"/>
              </a:buClr>
              <a:buSzPts val="3600"/>
              <a:buNone/>
              <a:defRPr sz="3600">
                <a:solidFill>
                  <a:srgbClr val="E9F7FB"/>
                </a:solidFill>
              </a:defRPr>
            </a:lvl9pPr>
          </a:lstStyle>
          <a:p>
            <a:endParaRPr/>
          </a:p>
        </p:txBody>
      </p:sp>
      <p:grpSp>
        <p:nvGrpSpPr>
          <p:cNvPr id="53" name="Google Shape;53;p40"/>
          <p:cNvGrpSpPr/>
          <p:nvPr/>
        </p:nvGrpSpPr>
        <p:grpSpPr>
          <a:xfrm>
            <a:off x="244660" y="3994325"/>
            <a:ext cx="8730867" cy="731527"/>
            <a:chOff x="244660" y="4146725"/>
            <a:chExt cx="8730867" cy="731527"/>
          </a:xfrm>
        </p:grpSpPr>
        <p:pic>
          <p:nvPicPr>
            <p:cNvPr id="54" name="Google Shape;54;p40"/>
            <p:cNvPicPr preferRelativeResize="0"/>
            <p:nvPr/>
          </p:nvPicPr>
          <p:blipFill rotWithShape="1">
            <a:blip r:embed="rId2">
              <a:alphaModFix/>
            </a:blip>
            <a:srcRect/>
            <a:stretch/>
          </p:blipFill>
          <p:spPr>
            <a:xfrm>
              <a:off x="2244513" y="4146725"/>
              <a:ext cx="731520" cy="731520"/>
            </a:xfrm>
            <a:prstGeom prst="rect">
              <a:avLst/>
            </a:prstGeom>
            <a:noFill/>
            <a:ln>
              <a:noFill/>
            </a:ln>
          </p:spPr>
        </p:pic>
        <p:pic>
          <p:nvPicPr>
            <p:cNvPr id="55" name="Google Shape;55;p40"/>
            <p:cNvPicPr preferRelativeResize="0"/>
            <p:nvPr/>
          </p:nvPicPr>
          <p:blipFill rotWithShape="1">
            <a:blip r:embed="rId2">
              <a:alphaModFix/>
            </a:blip>
            <a:srcRect/>
            <a:stretch/>
          </p:blipFill>
          <p:spPr>
            <a:xfrm>
              <a:off x="6244138" y="4146725"/>
              <a:ext cx="731520" cy="731520"/>
            </a:xfrm>
            <a:prstGeom prst="rect">
              <a:avLst/>
            </a:prstGeom>
            <a:noFill/>
            <a:ln>
              <a:noFill/>
            </a:ln>
          </p:spPr>
        </p:pic>
        <p:pic>
          <p:nvPicPr>
            <p:cNvPr id="56" name="Google Shape;56;p40"/>
            <p:cNvPicPr preferRelativeResize="0"/>
            <p:nvPr/>
          </p:nvPicPr>
          <p:blipFill rotWithShape="1">
            <a:blip r:embed="rId3">
              <a:alphaModFix/>
            </a:blip>
            <a:srcRect/>
            <a:stretch/>
          </p:blipFill>
          <p:spPr>
            <a:xfrm rot="5400000">
              <a:off x="3244427" y="4146686"/>
              <a:ext cx="731520" cy="731612"/>
            </a:xfrm>
            <a:prstGeom prst="rect">
              <a:avLst/>
            </a:prstGeom>
            <a:noFill/>
            <a:ln>
              <a:noFill/>
            </a:ln>
          </p:spPr>
        </p:pic>
        <p:pic>
          <p:nvPicPr>
            <p:cNvPr id="57" name="Google Shape;57;p40"/>
            <p:cNvPicPr preferRelativeResize="0"/>
            <p:nvPr/>
          </p:nvPicPr>
          <p:blipFill rotWithShape="1">
            <a:blip r:embed="rId4">
              <a:alphaModFix/>
            </a:blip>
            <a:srcRect/>
            <a:stretch/>
          </p:blipFill>
          <p:spPr>
            <a:xfrm rot="5400000">
              <a:off x="5244241" y="4146686"/>
              <a:ext cx="731520" cy="731612"/>
            </a:xfrm>
            <a:prstGeom prst="rect">
              <a:avLst/>
            </a:prstGeom>
            <a:noFill/>
            <a:ln>
              <a:noFill/>
            </a:ln>
          </p:spPr>
        </p:pic>
        <p:pic>
          <p:nvPicPr>
            <p:cNvPr id="58" name="Google Shape;58;p40"/>
            <p:cNvPicPr preferRelativeResize="0"/>
            <p:nvPr/>
          </p:nvPicPr>
          <p:blipFill rotWithShape="1">
            <a:blip r:embed="rId5">
              <a:alphaModFix/>
            </a:blip>
            <a:srcRect/>
            <a:stretch/>
          </p:blipFill>
          <p:spPr>
            <a:xfrm>
              <a:off x="4244287" y="4146732"/>
              <a:ext cx="731612" cy="731520"/>
            </a:xfrm>
            <a:prstGeom prst="rect">
              <a:avLst/>
            </a:prstGeom>
            <a:noFill/>
            <a:ln>
              <a:noFill/>
            </a:ln>
          </p:spPr>
        </p:pic>
        <p:pic>
          <p:nvPicPr>
            <p:cNvPr id="59" name="Google Shape;59;p40"/>
            <p:cNvPicPr preferRelativeResize="0"/>
            <p:nvPr/>
          </p:nvPicPr>
          <p:blipFill rotWithShape="1">
            <a:blip r:embed="rId3">
              <a:alphaModFix/>
            </a:blip>
            <a:srcRect/>
            <a:stretch/>
          </p:blipFill>
          <p:spPr>
            <a:xfrm rot="5400000">
              <a:off x="7244054" y="4146686"/>
              <a:ext cx="731520" cy="731612"/>
            </a:xfrm>
            <a:prstGeom prst="rect">
              <a:avLst/>
            </a:prstGeom>
            <a:noFill/>
            <a:ln>
              <a:noFill/>
            </a:ln>
          </p:spPr>
        </p:pic>
        <p:pic>
          <p:nvPicPr>
            <p:cNvPr id="60" name="Google Shape;60;p40"/>
            <p:cNvPicPr preferRelativeResize="0"/>
            <p:nvPr/>
          </p:nvPicPr>
          <p:blipFill rotWithShape="1">
            <a:blip r:embed="rId5">
              <a:alphaModFix/>
            </a:blip>
            <a:srcRect/>
            <a:stretch/>
          </p:blipFill>
          <p:spPr>
            <a:xfrm>
              <a:off x="8243915" y="4146732"/>
              <a:ext cx="731612" cy="731520"/>
            </a:xfrm>
            <a:prstGeom prst="rect">
              <a:avLst/>
            </a:prstGeom>
            <a:noFill/>
            <a:ln>
              <a:noFill/>
            </a:ln>
          </p:spPr>
        </p:pic>
        <p:pic>
          <p:nvPicPr>
            <p:cNvPr id="61" name="Google Shape;61;p40"/>
            <p:cNvPicPr preferRelativeResize="0"/>
            <p:nvPr/>
          </p:nvPicPr>
          <p:blipFill rotWithShape="1">
            <a:blip r:embed="rId4">
              <a:alphaModFix/>
            </a:blip>
            <a:srcRect/>
            <a:stretch/>
          </p:blipFill>
          <p:spPr>
            <a:xfrm rot="5400000">
              <a:off x="1244613" y="4146686"/>
              <a:ext cx="731520" cy="731612"/>
            </a:xfrm>
            <a:prstGeom prst="rect">
              <a:avLst/>
            </a:prstGeom>
            <a:noFill/>
            <a:ln>
              <a:noFill/>
            </a:ln>
          </p:spPr>
        </p:pic>
        <p:pic>
          <p:nvPicPr>
            <p:cNvPr id="62" name="Google Shape;62;p40"/>
            <p:cNvPicPr preferRelativeResize="0"/>
            <p:nvPr/>
          </p:nvPicPr>
          <p:blipFill rotWithShape="1">
            <a:blip r:embed="rId5">
              <a:alphaModFix/>
            </a:blip>
            <a:srcRect/>
            <a:stretch/>
          </p:blipFill>
          <p:spPr>
            <a:xfrm>
              <a:off x="244660" y="4146732"/>
              <a:ext cx="731612" cy="731520"/>
            </a:xfrm>
            <a:prstGeom prst="rect">
              <a:avLst/>
            </a:prstGeom>
            <a:noFill/>
            <a:ln>
              <a:noFill/>
            </a:ln>
          </p:spPr>
        </p:pic>
      </p:grpSp>
      <p:pic>
        <p:nvPicPr>
          <p:cNvPr id="63" name="Google Shape;63;p40"/>
          <p:cNvPicPr preferRelativeResize="0"/>
          <p:nvPr/>
        </p:nvPicPr>
        <p:blipFill rotWithShape="1">
          <a:blip r:embed="rId6">
            <a:alphaModFix/>
          </a:blip>
          <a:srcRect/>
          <a:stretch/>
        </p:blipFill>
        <p:spPr>
          <a:xfrm>
            <a:off x="3867912" y="465575"/>
            <a:ext cx="1408176" cy="704088"/>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lor Swatches">
  <p:cSld name="CUSTOM_3">
    <p:spTree>
      <p:nvGrpSpPr>
        <p:cNvPr id="1" name="Shape 508"/>
        <p:cNvGrpSpPr/>
        <p:nvPr/>
      </p:nvGrpSpPr>
      <p:grpSpPr>
        <a:xfrm>
          <a:off x="0" y="0"/>
          <a:ext cx="0" cy="0"/>
          <a:chOff x="0" y="0"/>
          <a:chExt cx="0" cy="0"/>
        </a:xfrm>
      </p:grpSpPr>
      <p:sp>
        <p:nvSpPr>
          <p:cNvPr id="509" name="Google Shape;509;p120"/>
          <p:cNvSpPr/>
          <p:nvPr/>
        </p:nvSpPr>
        <p:spPr>
          <a:xfrm>
            <a:off x="459550" y="615450"/>
            <a:ext cx="828600" cy="369300"/>
          </a:xfrm>
          <a:prstGeom prst="rect">
            <a:avLst/>
          </a:prstGeom>
          <a:solidFill>
            <a:srgbClr val="087D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20"/>
          <p:cNvSpPr txBox="1"/>
          <p:nvPr/>
        </p:nvSpPr>
        <p:spPr>
          <a:xfrm>
            <a:off x="1421584"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blue</a:t>
            </a:r>
            <a:br>
              <a:rPr lang="en" sz="800" b="0" i="0" u="none" strike="noStrike" cap="none">
                <a:solidFill>
                  <a:srgbClr val="000000"/>
                </a:solidFill>
                <a:latin typeface="Source Sans Pro"/>
                <a:ea typeface="Source Sans Pro"/>
                <a:cs typeface="Source Sans Pro"/>
                <a:sym typeface="Source Sans Pro"/>
              </a:rPr>
            </a:br>
            <a:r>
              <a:rPr lang="en" sz="800" b="0" i="0" u="none" strike="noStrike" cap="none">
                <a:solidFill>
                  <a:srgbClr val="000000"/>
                </a:solidFill>
                <a:latin typeface="Source Sans Pro"/>
                <a:ea typeface="Source Sans Pro"/>
                <a:cs typeface="Source Sans Pro"/>
                <a:sym typeface="Source Sans Pro"/>
              </a:rPr>
              <a:t>hex  #087DAE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511" name="Google Shape;511;p120"/>
          <p:cNvSpPr/>
          <p:nvPr/>
        </p:nvSpPr>
        <p:spPr>
          <a:xfrm>
            <a:off x="459550" y="1101225"/>
            <a:ext cx="828600" cy="3693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120"/>
          <p:cNvSpPr txBox="1"/>
          <p:nvPr/>
        </p:nvSpPr>
        <p:spPr>
          <a:xfrm>
            <a:off x="1421584"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#e9f7fb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233 / 247 / 251</a:t>
            </a:r>
            <a:endParaRPr sz="800" b="0" i="0" u="none" strike="noStrike" cap="none">
              <a:solidFill>
                <a:srgbClr val="000000"/>
              </a:solidFill>
              <a:latin typeface="Source Sans Pro"/>
              <a:ea typeface="Source Sans Pro"/>
              <a:cs typeface="Source Sans Pro"/>
              <a:sym typeface="Source Sans Pro"/>
            </a:endParaRPr>
          </a:p>
        </p:txBody>
      </p:sp>
      <p:sp>
        <p:nvSpPr>
          <p:cNvPr id="513" name="Google Shape;513;p120"/>
          <p:cNvSpPr/>
          <p:nvPr/>
        </p:nvSpPr>
        <p:spPr>
          <a:xfrm>
            <a:off x="459550" y="1587000"/>
            <a:ext cx="828600" cy="369300"/>
          </a:xfrm>
          <a:prstGeom prst="rect">
            <a:avLst/>
          </a:prstGeom>
          <a:solidFill>
            <a:srgbClr val="91D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120"/>
          <p:cNvSpPr txBox="1"/>
          <p:nvPr/>
        </p:nvSpPr>
        <p:spPr>
          <a:xfrm>
            <a:off x="1421584"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#91D5E9</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145, 213, 233</a:t>
            </a:r>
            <a:endParaRPr sz="800" b="0" i="0" u="none" strike="noStrike" cap="none">
              <a:solidFill>
                <a:srgbClr val="000000"/>
              </a:solidFill>
              <a:latin typeface="Source Sans Pro"/>
              <a:ea typeface="Source Sans Pro"/>
              <a:cs typeface="Source Sans Pro"/>
              <a:sym typeface="Source Sans Pro"/>
            </a:endParaRPr>
          </a:p>
        </p:txBody>
      </p:sp>
      <p:sp>
        <p:nvSpPr>
          <p:cNvPr id="515" name="Google Shape;515;p120"/>
          <p:cNvSpPr/>
          <p:nvPr/>
        </p:nvSpPr>
        <p:spPr>
          <a:xfrm>
            <a:off x="459550" y="2072775"/>
            <a:ext cx="828600" cy="369300"/>
          </a:xfrm>
          <a:prstGeom prst="rect">
            <a:avLst/>
          </a:prstGeom>
          <a:solidFill>
            <a:srgbClr val="024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120"/>
          <p:cNvSpPr txBox="1"/>
          <p:nvPr/>
        </p:nvSpPr>
        <p:spPr>
          <a:xfrm>
            <a:off x="1421584"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#024F70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 / 79 / 112</a:t>
            </a:r>
            <a:endParaRPr sz="800" b="0" i="0" u="none" strike="noStrike" cap="none">
              <a:solidFill>
                <a:srgbClr val="000000"/>
              </a:solidFill>
              <a:latin typeface="Source Sans Pro"/>
              <a:ea typeface="Source Sans Pro"/>
              <a:cs typeface="Source Sans Pro"/>
              <a:sym typeface="Source Sans Pro"/>
            </a:endParaRPr>
          </a:p>
        </p:txBody>
      </p:sp>
      <p:sp>
        <p:nvSpPr>
          <p:cNvPr id="517" name="Google Shape;517;p120"/>
          <p:cNvSpPr/>
          <p:nvPr/>
        </p:nvSpPr>
        <p:spPr>
          <a:xfrm>
            <a:off x="459550" y="2558550"/>
            <a:ext cx="828600" cy="369300"/>
          </a:xfrm>
          <a:prstGeom prst="rect">
            <a:avLst/>
          </a:prstGeom>
          <a:solidFill>
            <a:srgbClr val="0332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120"/>
          <p:cNvSpPr txBox="1"/>
          <p:nvPr/>
        </p:nvSpPr>
        <p:spPr>
          <a:xfrm>
            <a:off x="1421584"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#033246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3 / 50 / 70</a:t>
            </a:r>
            <a:endParaRPr sz="800" b="0" i="0" u="none" strike="noStrike" cap="none">
              <a:solidFill>
                <a:srgbClr val="000000"/>
              </a:solidFill>
              <a:latin typeface="Source Sans Pro"/>
              <a:ea typeface="Source Sans Pro"/>
              <a:cs typeface="Source Sans Pro"/>
              <a:sym typeface="Source Sans Pro"/>
            </a:endParaRPr>
          </a:p>
        </p:txBody>
      </p:sp>
      <p:sp>
        <p:nvSpPr>
          <p:cNvPr id="519" name="Google Shape;519;p120"/>
          <p:cNvSpPr/>
          <p:nvPr/>
        </p:nvSpPr>
        <p:spPr>
          <a:xfrm>
            <a:off x="2424113" y="615450"/>
            <a:ext cx="828600" cy="369300"/>
          </a:xfrm>
          <a:prstGeom prst="rect">
            <a:avLst/>
          </a:prstGeom>
          <a:solidFill>
            <a:srgbClr val="009E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120"/>
          <p:cNvSpPr txBox="1"/>
          <p:nvPr/>
        </p:nvSpPr>
        <p:spPr>
          <a:xfrm>
            <a:off x="3386142"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#009EA1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158 / 161</a:t>
            </a:r>
            <a:endParaRPr sz="800" b="0" i="0" u="none" strike="noStrike" cap="none">
              <a:solidFill>
                <a:srgbClr val="000000"/>
              </a:solidFill>
              <a:latin typeface="Source Sans Pro"/>
              <a:ea typeface="Source Sans Pro"/>
              <a:cs typeface="Source Sans Pro"/>
              <a:sym typeface="Source Sans Pro"/>
            </a:endParaRPr>
          </a:p>
        </p:txBody>
      </p:sp>
      <p:sp>
        <p:nvSpPr>
          <p:cNvPr id="521" name="Google Shape;521;p120"/>
          <p:cNvSpPr/>
          <p:nvPr/>
        </p:nvSpPr>
        <p:spPr>
          <a:xfrm>
            <a:off x="2424113" y="1101225"/>
            <a:ext cx="828600" cy="369300"/>
          </a:xfrm>
          <a:prstGeom prst="rect">
            <a:avLst/>
          </a:prstGeom>
          <a:solidFill>
            <a:srgbClr val="ECFA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120"/>
          <p:cNvSpPr txBox="1"/>
          <p:nvPr/>
        </p:nvSpPr>
        <p:spPr>
          <a:xfrm>
            <a:off x="3386142"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#ecfaf4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236 / 250 / 244</a:t>
            </a:r>
            <a:endParaRPr sz="800" b="0" i="0" u="none" strike="noStrike" cap="none">
              <a:solidFill>
                <a:srgbClr val="000000"/>
              </a:solidFill>
              <a:latin typeface="Source Sans Pro"/>
              <a:ea typeface="Source Sans Pro"/>
              <a:cs typeface="Source Sans Pro"/>
              <a:sym typeface="Source Sans Pro"/>
            </a:endParaRPr>
          </a:p>
        </p:txBody>
      </p:sp>
      <p:sp>
        <p:nvSpPr>
          <p:cNvPr id="523" name="Google Shape;523;p120"/>
          <p:cNvSpPr/>
          <p:nvPr/>
        </p:nvSpPr>
        <p:spPr>
          <a:xfrm>
            <a:off x="2424113" y="1587000"/>
            <a:ext cx="828600" cy="369300"/>
          </a:xfrm>
          <a:prstGeom prst="rect">
            <a:avLst/>
          </a:prstGeom>
          <a:solidFill>
            <a:srgbClr val="A0E7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120"/>
          <p:cNvSpPr txBox="1"/>
          <p:nvPr/>
        </p:nvSpPr>
        <p:spPr>
          <a:xfrm>
            <a:off x="3386142"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#A0E7CA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160 / 231 / 202</a:t>
            </a:r>
            <a:endParaRPr sz="800" b="0" i="0" u="none" strike="noStrike" cap="none">
              <a:solidFill>
                <a:srgbClr val="000000"/>
              </a:solidFill>
              <a:latin typeface="Source Sans Pro"/>
              <a:ea typeface="Source Sans Pro"/>
              <a:cs typeface="Source Sans Pro"/>
              <a:sym typeface="Source Sans Pro"/>
            </a:endParaRPr>
          </a:p>
        </p:txBody>
      </p:sp>
      <p:sp>
        <p:nvSpPr>
          <p:cNvPr id="525" name="Google Shape;525;p120"/>
          <p:cNvSpPr/>
          <p:nvPr/>
        </p:nvSpPr>
        <p:spPr>
          <a:xfrm>
            <a:off x="2424113" y="2072775"/>
            <a:ext cx="828600" cy="369300"/>
          </a:xfrm>
          <a:prstGeom prst="rect">
            <a:avLst/>
          </a:prstGeom>
          <a:solidFill>
            <a:srgbClr val="005F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120"/>
          <p:cNvSpPr txBox="1"/>
          <p:nvPr/>
        </p:nvSpPr>
        <p:spPr>
          <a:xfrm>
            <a:off x="3386142"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#005F61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95 / 97</a:t>
            </a:r>
            <a:endParaRPr sz="800" b="0" i="0" u="none" strike="noStrike" cap="none">
              <a:solidFill>
                <a:srgbClr val="000000"/>
              </a:solidFill>
              <a:latin typeface="Source Sans Pro"/>
              <a:ea typeface="Source Sans Pro"/>
              <a:cs typeface="Source Sans Pro"/>
              <a:sym typeface="Source Sans Pro"/>
            </a:endParaRPr>
          </a:p>
        </p:txBody>
      </p:sp>
      <p:sp>
        <p:nvSpPr>
          <p:cNvPr id="527" name="Google Shape;527;p120"/>
          <p:cNvSpPr/>
          <p:nvPr/>
        </p:nvSpPr>
        <p:spPr>
          <a:xfrm>
            <a:off x="2424113" y="2558550"/>
            <a:ext cx="828600" cy="369300"/>
          </a:xfrm>
          <a:prstGeom prst="rect">
            <a:avLst/>
          </a:prstGeom>
          <a:solidFill>
            <a:srgbClr val="003A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120"/>
          <p:cNvSpPr txBox="1"/>
          <p:nvPr/>
        </p:nvSpPr>
        <p:spPr>
          <a:xfrm>
            <a:off x="3386142"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#003A3B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58 / 59</a:t>
            </a:r>
            <a:endParaRPr sz="800" b="0" i="0" u="none" strike="noStrike" cap="none">
              <a:solidFill>
                <a:srgbClr val="000000"/>
              </a:solidFill>
              <a:latin typeface="Source Sans Pro"/>
              <a:ea typeface="Source Sans Pro"/>
              <a:cs typeface="Source Sans Pro"/>
              <a:sym typeface="Source Sans Pro"/>
            </a:endParaRPr>
          </a:p>
        </p:txBody>
      </p:sp>
      <p:sp>
        <p:nvSpPr>
          <p:cNvPr id="529" name="Google Shape;529;p120"/>
          <p:cNvSpPr/>
          <p:nvPr/>
        </p:nvSpPr>
        <p:spPr>
          <a:xfrm>
            <a:off x="4469650" y="615450"/>
            <a:ext cx="828600" cy="369300"/>
          </a:xfrm>
          <a:prstGeom prst="rect">
            <a:avLst/>
          </a:prstGeom>
          <a:solidFill>
            <a:srgbClr val="86C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120"/>
          <p:cNvSpPr txBox="1"/>
          <p:nvPr/>
        </p:nvSpPr>
        <p:spPr>
          <a:xfrm>
            <a:off x="543168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green</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#86C65A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134 / 198 / 90</a:t>
            </a:r>
            <a:endParaRPr sz="800" b="0" i="0" u="none" strike="noStrike" cap="none">
              <a:solidFill>
                <a:srgbClr val="000000"/>
              </a:solidFill>
              <a:latin typeface="Source Sans Pro"/>
              <a:ea typeface="Source Sans Pro"/>
              <a:cs typeface="Source Sans Pro"/>
              <a:sym typeface="Source Sans Pro"/>
            </a:endParaRPr>
          </a:p>
        </p:txBody>
      </p:sp>
      <p:sp>
        <p:nvSpPr>
          <p:cNvPr id="531" name="Google Shape;531;p120"/>
          <p:cNvSpPr/>
          <p:nvPr/>
        </p:nvSpPr>
        <p:spPr>
          <a:xfrm>
            <a:off x="4469650" y="1101225"/>
            <a:ext cx="828600" cy="369300"/>
          </a:xfrm>
          <a:prstGeom prst="rect">
            <a:avLst/>
          </a:prstGeom>
          <a:solidFill>
            <a:srgbClr val="F2F7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120"/>
          <p:cNvSpPr txBox="1"/>
          <p:nvPr/>
        </p:nvSpPr>
        <p:spPr>
          <a:xfrm>
            <a:off x="543168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#F2F7EA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201 / 231 / 160</a:t>
            </a:r>
            <a:endParaRPr sz="800" b="0" i="0" u="none" strike="noStrike" cap="none">
              <a:solidFill>
                <a:srgbClr val="000000"/>
              </a:solidFill>
              <a:latin typeface="Source Sans Pro"/>
              <a:ea typeface="Source Sans Pro"/>
              <a:cs typeface="Source Sans Pro"/>
              <a:sym typeface="Source Sans Pro"/>
            </a:endParaRPr>
          </a:p>
        </p:txBody>
      </p:sp>
      <p:sp>
        <p:nvSpPr>
          <p:cNvPr id="533" name="Google Shape;533;p120"/>
          <p:cNvSpPr/>
          <p:nvPr/>
        </p:nvSpPr>
        <p:spPr>
          <a:xfrm>
            <a:off x="4469650" y="1587000"/>
            <a:ext cx="828600" cy="369300"/>
          </a:xfrm>
          <a:prstGeom prst="rect">
            <a:avLst/>
          </a:prstGeom>
          <a:solidFill>
            <a:srgbClr val="C9E7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120"/>
          <p:cNvSpPr txBox="1"/>
          <p:nvPr/>
        </p:nvSpPr>
        <p:spPr>
          <a:xfrm>
            <a:off x="543168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#C9E7A0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535" name="Google Shape;535;p120"/>
          <p:cNvSpPr/>
          <p:nvPr/>
        </p:nvSpPr>
        <p:spPr>
          <a:xfrm>
            <a:off x="4469650" y="2072775"/>
            <a:ext cx="828600" cy="369300"/>
          </a:xfrm>
          <a:prstGeom prst="rect">
            <a:avLst/>
          </a:prstGeom>
          <a:solidFill>
            <a:srgbClr val="3C77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120"/>
          <p:cNvSpPr txBox="1"/>
          <p:nvPr/>
        </p:nvSpPr>
        <p:spPr>
          <a:xfrm>
            <a:off x="543168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#3C7726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60 / 119 / 38</a:t>
            </a:r>
            <a:endParaRPr sz="800" b="0" i="0" u="none" strike="noStrike" cap="none">
              <a:solidFill>
                <a:srgbClr val="000000"/>
              </a:solidFill>
              <a:latin typeface="Source Sans Pro"/>
              <a:ea typeface="Source Sans Pro"/>
              <a:cs typeface="Source Sans Pro"/>
              <a:sym typeface="Source Sans Pro"/>
            </a:endParaRPr>
          </a:p>
        </p:txBody>
      </p:sp>
      <p:sp>
        <p:nvSpPr>
          <p:cNvPr id="537" name="Google Shape;537;p120"/>
          <p:cNvSpPr/>
          <p:nvPr/>
        </p:nvSpPr>
        <p:spPr>
          <a:xfrm>
            <a:off x="4469650" y="2558550"/>
            <a:ext cx="828600" cy="369300"/>
          </a:xfrm>
          <a:prstGeom prst="rect">
            <a:avLst/>
          </a:prstGeom>
          <a:solidFill>
            <a:srgbClr val="1B3D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120"/>
          <p:cNvSpPr txBox="1"/>
          <p:nvPr/>
        </p:nvSpPr>
        <p:spPr>
          <a:xfrm>
            <a:off x="543168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#1B3D1A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27 / 61 / 26</a:t>
            </a:r>
            <a:endParaRPr sz="800" b="0" i="0" u="none" strike="noStrike" cap="none">
              <a:solidFill>
                <a:srgbClr val="000000"/>
              </a:solidFill>
              <a:latin typeface="Source Sans Pro"/>
              <a:ea typeface="Source Sans Pro"/>
              <a:cs typeface="Source Sans Pro"/>
              <a:sym typeface="Source Sans Pro"/>
            </a:endParaRPr>
          </a:p>
        </p:txBody>
      </p:sp>
      <p:sp>
        <p:nvSpPr>
          <p:cNvPr id="539" name="Google Shape;539;p120"/>
          <p:cNvSpPr/>
          <p:nvPr/>
        </p:nvSpPr>
        <p:spPr>
          <a:xfrm>
            <a:off x="459550" y="3187200"/>
            <a:ext cx="828600" cy="369300"/>
          </a:xfrm>
          <a:prstGeom prst="rect">
            <a:avLst/>
          </a:prstGeom>
          <a:solidFill>
            <a:srgbClr val="D9A4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120"/>
          <p:cNvSpPr txBox="1"/>
          <p:nvPr/>
        </p:nvSpPr>
        <p:spPr>
          <a:xfrm>
            <a:off x="14215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#D9A4C0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217 / 164 / 192</a:t>
            </a:r>
            <a:endParaRPr sz="800" b="1" i="0" u="none" strike="noStrike" cap="none">
              <a:solidFill>
                <a:srgbClr val="000000"/>
              </a:solidFill>
              <a:latin typeface="Source Sans Pro"/>
              <a:ea typeface="Source Sans Pro"/>
              <a:cs typeface="Source Sans Pro"/>
              <a:sym typeface="Source Sans Pro"/>
            </a:endParaRPr>
          </a:p>
        </p:txBody>
      </p:sp>
      <p:sp>
        <p:nvSpPr>
          <p:cNvPr id="541" name="Google Shape;541;p120"/>
          <p:cNvSpPr/>
          <p:nvPr/>
        </p:nvSpPr>
        <p:spPr>
          <a:xfrm>
            <a:off x="459550" y="3672975"/>
            <a:ext cx="828600" cy="369300"/>
          </a:xfrm>
          <a:prstGeom prst="rect">
            <a:avLst/>
          </a:prstGeom>
          <a:solidFill>
            <a:srgbClr val="A11C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120"/>
          <p:cNvSpPr txBox="1"/>
          <p:nvPr/>
        </p:nvSpPr>
        <p:spPr>
          <a:xfrm>
            <a:off x="14215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#A11C62</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188 / 155 / 188</a:t>
            </a:r>
            <a:endParaRPr sz="800" b="1" i="0" u="none" strike="noStrike" cap="none">
              <a:solidFill>
                <a:srgbClr val="000000"/>
              </a:solidFill>
              <a:latin typeface="Source Sans Pro"/>
              <a:ea typeface="Source Sans Pro"/>
              <a:cs typeface="Source Sans Pro"/>
              <a:sym typeface="Source Sans Pro"/>
            </a:endParaRPr>
          </a:p>
        </p:txBody>
      </p:sp>
      <p:sp>
        <p:nvSpPr>
          <p:cNvPr id="543" name="Google Shape;543;p120"/>
          <p:cNvSpPr/>
          <p:nvPr/>
        </p:nvSpPr>
        <p:spPr>
          <a:xfrm>
            <a:off x="459550" y="4158750"/>
            <a:ext cx="828600" cy="369300"/>
          </a:xfrm>
          <a:prstGeom prst="rect">
            <a:avLst/>
          </a:prstGeom>
          <a:solidFill>
            <a:srgbClr val="7A16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120"/>
          <p:cNvSpPr txBox="1"/>
          <p:nvPr/>
        </p:nvSpPr>
        <p:spPr>
          <a:xfrm>
            <a:off x="14215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#7A164A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122 / 22 / 74</a:t>
            </a:r>
            <a:endParaRPr sz="800" b="0" i="0" u="none" strike="noStrike" cap="none">
              <a:solidFill>
                <a:srgbClr val="000000"/>
              </a:solidFill>
              <a:latin typeface="Source Sans Pro"/>
              <a:ea typeface="Source Sans Pro"/>
              <a:cs typeface="Source Sans Pro"/>
              <a:sym typeface="Source Sans Pro"/>
            </a:endParaRPr>
          </a:p>
        </p:txBody>
      </p:sp>
      <p:sp>
        <p:nvSpPr>
          <p:cNvPr id="545" name="Google Shape;545;p120"/>
          <p:cNvSpPr/>
          <p:nvPr/>
        </p:nvSpPr>
        <p:spPr>
          <a:xfrm>
            <a:off x="2424100" y="3187200"/>
            <a:ext cx="828600" cy="369300"/>
          </a:xfrm>
          <a:prstGeom prst="rect">
            <a:avLst/>
          </a:prstGeom>
          <a:solidFill>
            <a:srgbClr val="C0B1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120"/>
          <p:cNvSpPr txBox="1"/>
          <p:nvPr/>
        </p:nvSpPr>
        <p:spPr>
          <a:xfrm>
            <a:off x="338613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#C0B1C3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192 / 177 / 195</a:t>
            </a:r>
            <a:endParaRPr sz="800" b="0" i="0" u="none" strike="noStrike" cap="none">
              <a:solidFill>
                <a:srgbClr val="000000"/>
              </a:solidFill>
              <a:latin typeface="Source Sans Pro"/>
              <a:ea typeface="Source Sans Pro"/>
              <a:cs typeface="Source Sans Pro"/>
              <a:sym typeface="Source Sans Pro"/>
            </a:endParaRPr>
          </a:p>
        </p:txBody>
      </p:sp>
      <p:sp>
        <p:nvSpPr>
          <p:cNvPr id="547" name="Google Shape;547;p120"/>
          <p:cNvSpPr/>
          <p:nvPr/>
        </p:nvSpPr>
        <p:spPr>
          <a:xfrm>
            <a:off x="2424100" y="3672975"/>
            <a:ext cx="828600" cy="369300"/>
          </a:xfrm>
          <a:prstGeom prst="rect">
            <a:avLst/>
          </a:prstGeom>
          <a:solidFill>
            <a:srgbClr val="623B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120"/>
          <p:cNvSpPr txBox="1"/>
          <p:nvPr/>
        </p:nvSpPr>
        <p:spPr>
          <a:xfrm>
            <a:off x="338613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#623B68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98 / 59 / 104</a:t>
            </a:r>
            <a:endParaRPr sz="800" b="0" i="0" u="none" strike="noStrike" cap="none">
              <a:solidFill>
                <a:srgbClr val="000000"/>
              </a:solidFill>
              <a:latin typeface="Source Sans Pro"/>
              <a:ea typeface="Source Sans Pro"/>
              <a:cs typeface="Source Sans Pro"/>
              <a:sym typeface="Source Sans Pro"/>
            </a:endParaRPr>
          </a:p>
        </p:txBody>
      </p:sp>
      <p:sp>
        <p:nvSpPr>
          <p:cNvPr id="549" name="Google Shape;549;p120"/>
          <p:cNvSpPr/>
          <p:nvPr/>
        </p:nvSpPr>
        <p:spPr>
          <a:xfrm>
            <a:off x="2424100" y="4158750"/>
            <a:ext cx="828600" cy="369300"/>
          </a:xfrm>
          <a:prstGeom prst="rect">
            <a:avLst/>
          </a:prstGeom>
          <a:solidFill>
            <a:srgbClr val="3E24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120"/>
          <p:cNvSpPr txBox="1"/>
          <p:nvPr/>
        </p:nvSpPr>
        <p:spPr>
          <a:xfrm>
            <a:off x="338613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#3E2440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62 / 36 / 64</a:t>
            </a:r>
            <a:endParaRPr sz="800" b="0" i="0" u="none" strike="noStrike" cap="none">
              <a:solidFill>
                <a:srgbClr val="000000"/>
              </a:solidFill>
              <a:latin typeface="Source Sans Pro"/>
              <a:ea typeface="Source Sans Pro"/>
              <a:cs typeface="Source Sans Pro"/>
              <a:sym typeface="Source Sans Pro"/>
            </a:endParaRPr>
          </a:p>
        </p:txBody>
      </p:sp>
      <p:sp>
        <p:nvSpPr>
          <p:cNvPr id="551" name="Google Shape;551;p120"/>
          <p:cNvSpPr/>
          <p:nvPr/>
        </p:nvSpPr>
        <p:spPr>
          <a:xfrm>
            <a:off x="4469650" y="3187200"/>
            <a:ext cx="828600" cy="369300"/>
          </a:xfrm>
          <a:prstGeom prst="rect">
            <a:avLst/>
          </a:prstGeom>
          <a:solidFill>
            <a:srgbClr val="EE60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20"/>
          <p:cNvSpPr txBox="1"/>
          <p:nvPr/>
        </p:nvSpPr>
        <p:spPr>
          <a:xfrm>
            <a:off x="54316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fire opal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#EE6055</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238 / 96 / 85</a:t>
            </a:r>
            <a:endParaRPr sz="800" b="0" i="0" u="none" strike="noStrike" cap="none">
              <a:solidFill>
                <a:srgbClr val="000000"/>
              </a:solidFill>
              <a:latin typeface="Source Sans Pro"/>
              <a:ea typeface="Source Sans Pro"/>
              <a:cs typeface="Source Sans Pro"/>
              <a:sym typeface="Source Sans Pro"/>
            </a:endParaRPr>
          </a:p>
        </p:txBody>
      </p:sp>
      <p:sp>
        <p:nvSpPr>
          <p:cNvPr id="553" name="Google Shape;553;p120"/>
          <p:cNvSpPr/>
          <p:nvPr/>
        </p:nvSpPr>
        <p:spPr>
          <a:xfrm>
            <a:off x="4469650" y="3672975"/>
            <a:ext cx="828600" cy="3693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120"/>
          <p:cNvSpPr txBox="1"/>
          <p:nvPr/>
        </p:nvSpPr>
        <p:spPr>
          <a:xfrm>
            <a:off x="54316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citrine</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#F0913E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145 / 62</a:t>
            </a:r>
            <a:endParaRPr sz="800" b="0" i="0" u="none" strike="noStrike" cap="none">
              <a:solidFill>
                <a:srgbClr val="000000"/>
              </a:solidFill>
              <a:latin typeface="Source Sans Pro"/>
              <a:ea typeface="Source Sans Pro"/>
              <a:cs typeface="Source Sans Pro"/>
              <a:sym typeface="Source Sans Pro"/>
            </a:endParaRPr>
          </a:p>
        </p:txBody>
      </p:sp>
      <p:sp>
        <p:nvSpPr>
          <p:cNvPr id="555" name="Google Shape;555;p120"/>
          <p:cNvSpPr/>
          <p:nvPr/>
        </p:nvSpPr>
        <p:spPr>
          <a:xfrm>
            <a:off x="4469650" y="4158750"/>
            <a:ext cx="828600" cy="369300"/>
          </a:xfrm>
          <a:prstGeom prst="rect">
            <a:avLst/>
          </a:prstGeom>
          <a:solidFill>
            <a:srgbClr val="F0C3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120"/>
          <p:cNvSpPr txBox="1"/>
          <p:nvPr/>
        </p:nvSpPr>
        <p:spPr>
          <a:xfrm>
            <a:off x="54316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goldenrod</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#F0C33E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195 / 62</a:t>
            </a:r>
            <a:endParaRPr sz="800" b="0" i="0" u="none" strike="noStrike" cap="none">
              <a:solidFill>
                <a:srgbClr val="000000"/>
              </a:solidFill>
              <a:latin typeface="Source Sans Pro"/>
              <a:ea typeface="Source Sans Pro"/>
              <a:cs typeface="Source Sans Pro"/>
              <a:sym typeface="Source Sans Pro"/>
            </a:endParaRPr>
          </a:p>
        </p:txBody>
      </p:sp>
      <p:sp>
        <p:nvSpPr>
          <p:cNvPr id="557" name="Google Shape;557;p120"/>
          <p:cNvSpPr/>
          <p:nvPr/>
        </p:nvSpPr>
        <p:spPr>
          <a:xfrm>
            <a:off x="6812800" y="615450"/>
            <a:ext cx="828600" cy="369300"/>
          </a:xfrm>
          <a:prstGeom prst="rect">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120"/>
          <p:cNvSpPr txBox="1"/>
          <p:nvPr/>
        </p:nvSpPr>
        <p:spPr>
          <a:xfrm>
            <a:off x="777483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#F7F7F7</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247 / 247 / 247</a:t>
            </a:r>
            <a:endParaRPr sz="800" b="0" i="0" u="none" strike="noStrike" cap="none">
              <a:solidFill>
                <a:srgbClr val="000000"/>
              </a:solidFill>
              <a:latin typeface="Source Sans Pro"/>
              <a:ea typeface="Source Sans Pro"/>
              <a:cs typeface="Source Sans Pro"/>
              <a:sym typeface="Source Sans Pro"/>
            </a:endParaRPr>
          </a:p>
        </p:txBody>
      </p:sp>
      <p:sp>
        <p:nvSpPr>
          <p:cNvPr id="559" name="Google Shape;559;p120"/>
          <p:cNvSpPr/>
          <p:nvPr/>
        </p:nvSpPr>
        <p:spPr>
          <a:xfrm>
            <a:off x="6812800" y="1101225"/>
            <a:ext cx="828600" cy="369300"/>
          </a:xfrm>
          <a:prstGeom prst="rect">
            <a:avLst/>
          </a:prstGeom>
          <a:solidFill>
            <a:srgbClr val="D5D6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120"/>
          <p:cNvSpPr txBox="1"/>
          <p:nvPr/>
        </p:nvSpPr>
        <p:spPr>
          <a:xfrm>
            <a:off x="777483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#D5D6D8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213 / 214 / 216</a:t>
            </a:r>
            <a:endParaRPr sz="800" b="0" i="0" u="none" strike="noStrike" cap="none">
              <a:solidFill>
                <a:srgbClr val="000000"/>
              </a:solidFill>
              <a:latin typeface="Source Sans Pro"/>
              <a:ea typeface="Source Sans Pro"/>
              <a:cs typeface="Source Sans Pro"/>
              <a:sym typeface="Source Sans Pro"/>
            </a:endParaRPr>
          </a:p>
        </p:txBody>
      </p:sp>
      <p:sp>
        <p:nvSpPr>
          <p:cNvPr id="561" name="Google Shape;561;p120"/>
          <p:cNvSpPr/>
          <p:nvPr/>
        </p:nvSpPr>
        <p:spPr>
          <a:xfrm>
            <a:off x="6812800" y="1587000"/>
            <a:ext cx="828600" cy="369300"/>
          </a:xfrm>
          <a:prstGeom prst="rect">
            <a:avLst/>
          </a:prstGeom>
          <a:solidFill>
            <a:srgbClr val="A2A2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120"/>
          <p:cNvSpPr txBox="1"/>
          <p:nvPr/>
        </p:nvSpPr>
        <p:spPr>
          <a:xfrm>
            <a:off x="777483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#A2A2A3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162 / 162 / 163</a:t>
            </a:r>
            <a:endParaRPr sz="800" b="0" i="0" u="none" strike="noStrike" cap="none">
              <a:solidFill>
                <a:srgbClr val="000000"/>
              </a:solidFill>
              <a:latin typeface="Source Sans Pro"/>
              <a:ea typeface="Source Sans Pro"/>
              <a:cs typeface="Source Sans Pro"/>
              <a:sym typeface="Source Sans Pro"/>
            </a:endParaRPr>
          </a:p>
        </p:txBody>
      </p:sp>
      <p:sp>
        <p:nvSpPr>
          <p:cNvPr id="563" name="Google Shape;563;p120"/>
          <p:cNvSpPr/>
          <p:nvPr/>
        </p:nvSpPr>
        <p:spPr>
          <a:xfrm>
            <a:off x="6812800" y="2072775"/>
            <a:ext cx="828600" cy="369300"/>
          </a:xfrm>
          <a:prstGeom prst="rect">
            <a:avLst/>
          </a:prstGeom>
          <a:solidFill>
            <a:srgbClr val="7473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120"/>
          <p:cNvSpPr txBox="1"/>
          <p:nvPr/>
        </p:nvSpPr>
        <p:spPr>
          <a:xfrm>
            <a:off x="777483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#747374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116 / 115 / 116</a:t>
            </a:r>
            <a:endParaRPr sz="800" b="0" i="0" u="none" strike="noStrike" cap="none">
              <a:solidFill>
                <a:srgbClr val="000000"/>
              </a:solidFill>
              <a:latin typeface="Source Sans Pro"/>
              <a:ea typeface="Source Sans Pro"/>
              <a:cs typeface="Source Sans Pro"/>
              <a:sym typeface="Source Sans Pro"/>
            </a:endParaRPr>
          </a:p>
        </p:txBody>
      </p:sp>
      <p:sp>
        <p:nvSpPr>
          <p:cNvPr id="565" name="Google Shape;565;p120"/>
          <p:cNvSpPr/>
          <p:nvPr/>
        </p:nvSpPr>
        <p:spPr>
          <a:xfrm>
            <a:off x="6812800" y="2558550"/>
            <a:ext cx="828600" cy="369300"/>
          </a:xfrm>
          <a:prstGeom prst="rect">
            <a:avLst/>
          </a:prstGeom>
          <a:solidFill>
            <a:srgbClr val="4545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120"/>
          <p:cNvSpPr txBox="1"/>
          <p:nvPr/>
        </p:nvSpPr>
        <p:spPr>
          <a:xfrm>
            <a:off x="777483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#454546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69 / 69 / 70</a:t>
            </a:r>
            <a:endParaRPr sz="800" b="0" i="0" u="none" strike="noStrike" cap="none">
              <a:solidFill>
                <a:srgbClr val="000000"/>
              </a:solidFill>
              <a:latin typeface="Source Sans Pro"/>
              <a:ea typeface="Source Sans Pro"/>
              <a:cs typeface="Source Sans Pro"/>
              <a:sym typeface="Source Sans Pro"/>
            </a:endParaRPr>
          </a:p>
        </p:txBody>
      </p:sp>
      <p:sp>
        <p:nvSpPr>
          <p:cNvPr id="567" name="Google Shape;567;p120"/>
          <p:cNvSpPr/>
          <p:nvPr/>
        </p:nvSpPr>
        <p:spPr>
          <a:xfrm>
            <a:off x="6812800" y="3044325"/>
            <a:ext cx="828600" cy="369300"/>
          </a:xfrm>
          <a:prstGeom prst="rect">
            <a:avLst/>
          </a:prstGeom>
          <a:solidFill>
            <a:srgbClr val="1716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120"/>
          <p:cNvSpPr txBox="1"/>
          <p:nvPr/>
        </p:nvSpPr>
        <p:spPr>
          <a:xfrm>
            <a:off x="7774833" y="30443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black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#171618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 / 22 / 24</a:t>
            </a:r>
            <a:endParaRPr sz="800" b="0" i="0" u="none" strike="noStrike" cap="non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page - Gradient Right">
  <p:cSld name="CUSTOM_3_1_1_1_1_1">
    <p:bg>
      <p:bgPr>
        <a:solidFill>
          <a:schemeClr val="lt1"/>
        </a:solidFill>
        <a:effectLst/>
      </p:bgPr>
    </p:bg>
    <p:spTree>
      <p:nvGrpSpPr>
        <p:cNvPr id="1" name="Shape 569"/>
        <p:cNvGrpSpPr/>
        <p:nvPr/>
      </p:nvGrpSpPr>
      <p:grpSpPr>
        <a:xfrm>
          <a:off x="0" y="0"/>
          <a:ext cx="0" cy="0"/>
          <a:chOff x="0" y="0"/>
          <a:chExt cx="0" cy="0"/>
        </a:xfrm>
      </p:grpSpPr>
      <p:pic>
        <p:nvPicPr>
          <p:cNvPr id="570" name="Google Shape;570;p121"/>
          <p:cNvPicPr preferRelativeResize="0"/>
          <p:nvPr/>
        </p:nvPicPr>
        <p:blipFill rotWithShape="1">
          <a:blip r:embed="rId2">
            <a:alphaModFix/>
          </a:blip>
          <a:srcRect l="12902" r="12901"/>
          <a:stretch/>
        </p:blipFill>
        <p:spPr>
          <a:xfrm>
            <a:off x="3419475" y="0"/>
            <a:ext cx="5724525" cy="5143500"/>
          </a:xfrm>
          <a:prstGeom prst="rect">
            <a:avLst/>
          </a:prstGeom>
          <a:noFill/>
          <a:ln>
            <a:noFill/>
          </a:ln>
        </p:spPr>
      </p:pic>
      <p:sp>
        <p:nvSpPr>
          <p:cNvPr id="571" name="Google Shape;571;p121"/>
          <p:cNvSpPr txBox="1">
            <a:spLocks noGrp="1"/>
          </p:cNvSpPr>
          <p:nvPr>
            <p:ph type="title"/>
          </p:nvPr>
        </p:nvSpPr>
        <p:spPr>
          <a:xfrm>
            <a:off x="4004550" y="2122425"/>
            <a:ext cx="4073400" cy="1036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400"/>
              <a:buFont typeface="Source Sans Pro"/>
              <a:buNone/>
              <a:defRPr sz="3400" b="0" i="0">
                <a:solidFill>
                  <a:schemeClr val="lt1"/>
                </a:solidFill>
                <a:latin typeface="Source Sans Pro"/>
                <a:ea typeface="Source Sans Pro"/>
                <a:cs typeface="Source Sans Pro"/>
                <a:sym typeface="Source Sans Pro"/>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572" name="Google Shape;572;p121"/>
          <p:cNvSpPr txBox="1">
            <a:spLocks noGrp="1"/>
          </p:cNvSpPr>
          <p:nvPr>
            <p:ph type="subTitle" idx="1"/>
          </p:nvPr>
        </p:nvSpPr>
        <p:spPr>
          <a:xfrm>
            <a:off x="4004550" y="3276225"/>
            <a:ext cx="4073400" cy="420900"/>
          </a:xfrm>
          <a:prstGeom prst="rect">
            <a:avLst/>
          </a:prstGeom>
          <a:noFill/>
          <a:ln>
            <a:noFill/>
          </a:ln>
        </p:spPr>
        <p:txBody>
          <a:bodyPr spcFirstLastPara="1" wrap="square" lIns="91425" tIns="45700" rIns="91425" bIns="45700" anchor="t" anchorCtr="0">
            <a:noAutofit/>
          </a:bodyPr>
          <a:lstStyle>
            <a:lvl1pPr lvl="0" algn="l">
              <a:lnSpc>
                <a:spcPct val="115000"/>
              </a:lnSpc>
              <a:spcBef>
                <a:spcPts val="0"/>
              </a:spcBef>
              <a:spcAft>
                <a:spcPts val="0"/>
              </a:spcAft>
              <a:buClr>
                <a:schemeClr val="lt1"/>
              </a:buClr>
              <a:buSzPts val="2100"/>
              <a:buFont typeface="Source Sans Pro"/>
              <a:buNone/>
              <a:defRPr sz="2100">
                <a:solidFill>
                  <a:schemeClr val="lt1"/>
                </a:solidFill>
                <a:latin typeface="Source Sans Pro"/>
                <a:ea typeface="Source Sans Pro"/>
                <a:cs typeface="Source Sans Pro"/>
                <a:sym typeface="Source Sans Pro"/>
              </a:defRPr>
            </a:lvl1pPr>
            <a:lvl2pPr lvl="1"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2pPr>
            <a:lvl3pPr lvl="2"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3pPr>
            <a:lvl4pPr lvl="3"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4pPr>
            <a:lvl5pPr lvl="4"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5pPr>
            <a:lvl6pPr lvl="5"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6pPr>
            <a:lvl7pPr lvl="6"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7pPr>
            <a:lvl8pPr lvl="7" algn="l">
              <a:lnSpc>
                <a:spcPct val="115000"/>
              </a:lnSpc>
              <a:spcBef>
                <a:spcPts val="1000"/>
              </a:spcBef>
              <a:spcAft>
                <a:spcPts val="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8pPr>
            <a:lvl9pPr lvl="8" algn="l">
              <a:lnSpc>
                <a:spcPct val="115000"/>
              </a:lnSpc>
              <a:spcBef>
                <a:spcPts val="1000"/>
              </a:spcBef>
              <a:spcAft>
                <a:spcPts val="1000"/>
              </a:spcAft>
              <a:buClr>
                <a:schemeClr val="lt1"/>
              </a:buClr>
              <a:buSzPts val="2200"/>
              <a:buFont typeface="Source Sans Pro"/>
              <a:buNone/>
              <a:defRPr sz="2200">
                <a:solidFill>
                  <a:schemeClr val="lt1"/>
                </a:solidFill>
                <a:latin typeface="Source Sans Pro"/>
                <a:ea typeface="Source Sans Pro"/>
                <a:cs typeface="Source Sans Pro"/>
                <a:sym typeface="Source Sans Pro"/>
              </a:defRPr>
            </a:lvl9pPr>
          </a:lstStyle>
          <a:p>
            <a:endParaRPr/>
          </a:p>
        </p:txBody>
      </p:sp>
      <p:pic>
        <p:nvPicPr>
          <p:cNvPr id="573" name="Google Shape;573;p121"/>
          <p:cNvPicPr preferRelativeResize="0"/>
          <p:nvPr/>
        </p:nvPicPr>
        <p:blipFill rotWithShape="1">
          <a:blip r:embed="rId3">
            <a:alphaModFix/>
          </a:blip>
          <a:srcRect/>
          <a:stretch/>
        </p:blipFill>
        <p:spPr>
          <a:xfrm>
            <a:off x="348100" y="1621750"/>
            <a:ext cx="2842275" cy="14282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ormal Layout">
  <p:cSld name="Normal Layout_2">
    <p:spTree>
      <p:nvGrpSpPr>
        <p:cNvPr id="1" name="Shape 574"/>
        <p:cNvGrpSpPr/>
        <p:nvPr/>
      </p:nvGrpSpPr>
      <p:grpSpPr>
        <a:xfrm>
          <a:off x="0" y="0"/>
          <a:ext cx="0" cy="0"/>
          <a:chOff x="0" y="0"/>
          <a:chExt cx="0" cy="0"/>
        </a:xfrm>
      </p:grpSpPr>
      <p:sp>
        <p:nvSpPr>
          <p:cNvPr id="575" name="Google Shape;575;p122"/>
          <p:cNvSpPr txBox="1">
            <a:spLocks noGrp="1"/>
          </p:cNvSpPr>
          <p:nvPr>
            <p:ph type="title"/>
          </p:nvPr>
        </p:nvSpPr>
        <p:spPr>
          <a:xfrm>
            <a:off x="518250" y="361507"/>
            <a:ext cx="8113200" cy="40350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024F70"/>
              </a:buClr>
              <a:buSzPts val="2200"/>
              <a:buFont typeface="Source Sans Pro"/>
              <a:buNone/>
              <a:defRPr sz="2200" b="0" i="0" cap="none">
                <a:solidFill>
                  <a:srgbClr val="024F70"/>
                </a:solidFill>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700"/>
              <a:buNone/>
              <a:defRPr sz="2400">
                <a:solidFill>
                  <a:srgbClr val="06648B"/>
                </a:solidFill>
              </a:defRPr>
            </a:lvl2pPr>
            <a:lvl3pPr lvl="2" algn="l">
              <a:lnSpc>
                <a:spcPct val="100000"/>
              </a:lnSpc>
              <a:spcBef>
                <a:spcPts val="0"/>
              </a:spcBef>
              <a:spcAft>
                <a:spcPts val="0"/>
              </a:spcAft>
              <a:buClr>
                <a:srgbClr val="06648B"/>
              </a:buClr>
              <a:buSzPts val="1700"/>
              <a:buNone/>
              <a:defRPr sz="2400">
                <a:solidFill>
                  <a:srgbClr val="06648B"/>
                </a:solidFill>
              </a:defRPr>
            </a:lvl3pPr>
            <a:lvl4pPr lvl="3" algn="l">
              <a:lnSpc>
                <a:spcPct val="100000"/>
              </a:lnSpc>
              <a:spcBef>
                <a:spcPts val="0"/>
              </a:spcBef>
              <a:spcAft>
                <a:spcPts val="0"/>
              </a:spcAft>
              <a:buClr>
                <a:srgbClr val="06648B"/>
              </a:buClr>
              <a:buSzPts val="1700"/>
              <a:buNone/>
              <a:defRPr sz="2400">
                <a:solidFill>
                  <a:srgbClr val="06648B"/>
                </a:solidFill>
              </a:defRPr>
            </a:lvl4pPr>
            <a:lvl5pPr lvl="4" algn="l">
              <a:lnSpc>
                <a:spcPct val="100000"/>
              </a:lnSpc>
              <a:spcBef>
                <a:spcPts val="0"/>
              </a:spcBef>
              <a:spcAft>
                <a:spcPts val="0"/>
              </a:spcAft>
              <a:buClr>
                <a:srgbClr val="06648B"/>
              </a:buClr>
              <a:buSzPts val="1700"/>
              <a:buNone/>
              <a:defRPr sz="2400">
                <a:solidFill>
                  <a:srgbClr val="06648B"/>
                </a:solidFill>
              </a:defRPr>
            </a:lvl5pPr>
            <a:lvl6pPr lvl="5" algn="l">
              <a:lnSpc>
                <a:spcPct val="100000"/>
              </a:lnSpc>
              <a:spcBef>
                <a:spcPts val="0"/>
              </a:spcBef>
              <a:spcAft>
                <a:spcPts val="0"/>
              </a:spcAft>
              <a:buClr>
                <a:srgbClr val="06648B"/>
              </a:buClr>
              <a:buSzPts val="1700"/>
              <a:buNone/>
              <a:defRPr sz="2400">
                <a:solidFill>
                  <a:srgbClr val="06648B"/>
                </a:solidFill>
              </a:defRPr>
            </a:lvl6pPr>
            <a:lvl7pPr lvl="6" algn="l">
              <a:lnSpc>
                <a:spcPct val="100000"/>
              </a:lnSpc>
              <a:spcBef>
                <a:spcPts val="0"/>
              </a:spcBef>
              <a:spcAft>
                <a:spcPts val="0"/>
              </a:spcAft>
              <a:buClr>
                <a:srgbClr val="06648B"/>
              </a:buClr>
              <a:buSzPts val="1700"/>
              <a:buNone/>
              <a:defRPr sz="2400">
                <a:solidFill>
                  <a:srgbClr val="06648B"/>
                </a:solidFill>
              </a:defRPr>
            </a:lvl7pPr>
            <a:lvl8pPr lvl="7" algn="l">
              <a:lnSpc>
                <a:spcPct val="100000"/>
              </a:lnSpc>
              <a:spcBef>
                <a:spcPts val="0"/>
              </a:spcBef>
              <a:spcAft>
                <a:spcPts val="0"/>
              </a:spcAft>
              <a:buClr>
                <a:srgbClr val="06648B"/>
              </a:buClr>
              <a:buSzPts val="1700"/>
              <a:buNone/>
              <a:defRPr sz="2400">
                <a:solidFill>
                  <a:srgbClr val="06648B"/>
                </a:solidFill>
              </a:defRPr>
            </a:lvl8pPr>
            <a:lvl9pPr lvl="8" algn="l">
              <a:lnSpc>
                <a:spcPct val="100000"/>
              </a:lnSpc>
              <a:spcBef>
                <a:spcPts val="0"/>
              </a:spcBef>
              <a:spcAft>
                <a:spcPts val="0"/>
              </a:spcAft>
              <a:buClr>
                <a:srgbClr val="06648B"/>
              </a:buClr>
              <a:buSzPts val="1700"/>
              <a:buNone/>
              <a:defRPr sz="2400">
                <a:solidFill>
                  <a:srgbClr val="06648B"/>
                </a:solidFill>
              </a:defRPr>
            </a:lvl9pPr>
          </a:lstStyle>
          <a:p>
            <a:endParaRPr/>
          </a:p>
        </p:txBody>
      </p:sp>
      <p:sp>
        <p:nvSpPr>
          <p:cNvPr id="576" name="Google Shape;576;p122"/>
          <p:cNvSpPr txBox="1">
            <a:spLocks noGrp="1"/>
          </p:cNvSpPr>
          <p:nvPr>
            <p:ph type="body" idx="1"/>
          </p:nvPr>
        </p:nvSpPr>
        <p:spPr>
          <a:xfrm>
            <a:off x="518250" y="1002650"/>
            <a:ext cx="8213400" cy="1845600"/>
          </a:xfrm>
          <a:prstGeom prst="rect">
            <a:avLst/>
          </a:prstGeom>
          <a:noFill/>
          <a:ln>
            <a:noFill/>
          </a:ln>
        </p:spPr>
        <p:txBody>
          <a:bodyPr spcFirstLastPara="1" wrap="square" lIns="91425" tIns="45700" rIns="91425" bIns="45700" anchor="t" anchorCtr="0">
            <a:normAutofit/>
          </a:bodyPr>
          <a:lstStyle>
            <a:lvl1pPr marL="457200" lvl="0" indent="-228600" algn="l">
              <a:lnSpc>
                <a:spcPct val="115000"/>
              </a:lnSpc>
              <a:spcBef>
                <a:spcPts val="0"/>
              </a:spcBef>
              <a:spcAft>
                <a:spcPts val="0"/>
              </a:spcAft>
              <a:buClr>
                <a:srgbClr val="171618"/>
              </a:buClr>
              <a:buSzPts val="1200"/>
              <a:buNone/>
              <a:defRPr i="0">
                <a:solidFill>
                  <a:srgbClr val="171618"/>
                </a:solidFill>
              </a:defRPr>
            </a:lvl1pPr>
            <a:lvl2pPr marL="914400" lvl="1" indent="-311150" algn="l">
              <a:lnSpc>
                <a:spcPct val="115000"/>
              </a:lnSpc>
              <a:spcBef>
                <a:spcPts val="0"/>
              </a:spcBef>
              <a:spcAft>
                <a:spcPts val="0"/>
              </a:spcAft>
              <a:buClr>
                <a:srgbClr val="171618"/>
              </a:buClr>
              <a:buSzPts val="1300"/>
              <a:buChar char="•"/>
              <a:defRPr sz="1300">
                <a:solidFill>
                  <a:srgbClr val="171618"/>
                </a:solidFill>
              </a:defRPr>
            </a:lvl2pPr>
            <a:lvl3pPr marL="1371600" lvl="2" indent="-311150" algn="l">
              <a:lnSpc>
                <a:spcPct val="115000"/>
              </a:lnSpc>
              <a:spcBef>
                <a:spcPts val="0"/>
              </a:spcBef>
              <a:spcAft>
                <a:spcPts val="0"/>
              </a:spcAft>
              <a:buClr>
                <a:srgbClr val="171618"/>
              </a:buClr>
              <a:buSzPts val="1300"/>
              <a:buChar char="•"/>
              <a:defRPr sz="1300">
                <a:solidFill>
                  <a:srgbClr val="171618"/>
                </a:solidFill>
              </a:defRPr>
            </a:lvl3pPr>
            <a:lvl4pPr marL="1828800" lvl="3" indent="-311150" algn="l">
              <a:lnSpc>
                <a:spcPct val="115000"/>
              </a:lnSpc>
              <a:spcBef>
                <a:spcPts val="0"/>
              </a:spcBef>
              <a:spcAft>
                <a:spcPts val="0"/>
              </a:spcAft>
              <a:buClr>
                <a:srgbClr val="171618"/>
              </a:buClr>
              <a:buSzPts val="1300"/>
              <a:buChar char="▪"/>
              <a:defRPr sz="1300">
                <a:solidFill>
                  <a:srgbClr val="171618"/>
                </a:solidFill>
              </a:defRPr>
            </a:lvl4pPr>
            <a:lvl5pPr marL="2286000" lvl="4" indent="-311150" algn="l">
              <a:lnSpc>
                <a:spcPct val="115000"/>
              </a:lnSpc>
              <a:spcBef>
                <a:spcPts val="0"/>
              </a:spcBef>
              <a:spcAft>
                <a:spcPts val="0"/>
              </a:spcAft>
              <a:buClr>
                <a:srgbClr val="171618"/>
              </a:buClr>
              <a:buSzPts val="1300"/>
              <a:buChar char="❖"/>
              <a:defRPr sz="1300">
                <a:solidFill>
                  <a:srgbClr val="171618"/>
                </a:solidFill>
              </a:defRPr>
            </a:lvl5pPr>
            <a:lvl6pPr marL="2743200" lvl="5" indent="-311150" algn="l">
              <a:lnSpc>
                <a:spcPct val="115000"/>
              </a:lnSpc>
              <a:spcBef>
                <a:spcPts val="0"/>
              </a:spcBef>
              <a:spcAft>
                <a:spcPts val="0"/>
              </a:spcAft>
              <a:buClr>
                <a:srgbClr val="171618"/>
              </a:buClr>
              <a:buSzPts val="1300"/>
              <a:buChar char="o"/>
              <a:defRPr sz="1300">
                <a:solidFill>
                  <a:srgbClr val="171618"/>
                </a:solidFill>
              </a:defRPr>
            </a:lvl6pPr>
            <a:lvl7pPr marL="3200400" lvl="6" indent="-311150" algn="l">
              <a:lnSpc>
                <a:spcPct val="115000"/>
              </a:lnSpc>
              <a:spcBef>
                <a:spcPts val="0"/>
              </a:spcBef>
              <a:spcAft>
                <a:spcPts val="0"/>
              </a:spcAft>
              <a:buClr>
                <a:srgbClr val="171618"/>
              </a:buClr>
              <a:buSzPts val="1300"/>
              <a:buChar char="o"/>
              <a:defRPr sz="1300">
                <a:solidFill>
                  <a:srgbClr val="171618"/>
                </a:solidFill>
              </a:defRPr>
            </a:lvl7pPr>
            <a:lvl8pPr marL="3657600" lvl="7" indent="-228600" algn="l">
              <a:lnSpc>
                <a:spcPct val="115000"/>
              </a:lnSpc>
              <a:spcBef>
                <a:spcPts val="0"/>
              </a:spcBef>
              <a:spcAft>
                <a:spcPts val="0"/>
              </a:spcAft>
              <a:buClr>
                <a:srgbClr val="171618"/>
              </a:buClr>
              <a:buSzPts val="1300"/>
              <a:buNone/>
              <a:defRPr sz="1300">
                <a:solidFill>
                  <a:srgbClr val="171618"/>
                </a:solidFill>
              </a:defRPr>
            </a:lvl8pPr>
            <a:lvl9pPr marL="4114800" lvl="8" indent="-228600" algn="l">
              <a:lnSpc>
                <a:spcPct val="115000"/>
              </a:lnSpc>
              <a:spcBef>
                <a:spcPts val="0"/>
              </a:spcBef>
              <a:spcAft>
                <a:spcPts val="0"/>
              </a:spcAft>
              <a:buClr>
                <a:srgbClr val="171618"/>
              </a:buClr>
              <a:buSzPts val="1300"/>
              <a:buNone/>
              <a:defRPr sz="1300">
                <a:solidFill>
                  <a:srgbClr val="171618"/>
                </a:solidFill>
              </a:defRPr>
            </a:lvl9pPr>
          </a:lstStyle>
          <a:p>
            <a:endParaRPr/>
          </a:p>
        </p:txBody>
      </p:sp>
      <p:cxnSp>
        <p:nvCxnSpPr>
          <p:cNvPr id="577" name="Google Shape;577;p122"/>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578" name="Google Shape;578;p122"/>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
        <p:nvSpPr>
          <p:cNvPr id="579" name="Google Shape;579;p122"/>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
        <p:nvSpPr>
          <p:cNvPr id="580" name="Google Shape;580;p122"/>
          <p:cNvSpPr txBox="1"/>
          <p:nvPr/>
        </p:nvSpPr>
        <p:spPr>
          <a:xfrm>
            <a:off x="3443738" y="4742800"/>
            <a:ext cx="2256600" cy="274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accent2"/>
                </a:solidFill>
                <a:latin typeface="Source Sans Pro"/>
                <a:ea typeface="Source Sans Pro"/>
                <a:cs typeface="Source Sans Pro"/>
                <a:sym typeface="Source Sans Pro"/>
              </a:rPr>
              <a:t>CONFIDENTIAL</a:t>
            </a:r>
            <a:endParaRPr sz="1000" b="0" i="0" u="none" strike="noStrike" cap="none">
              <a:solidFill>
                <a:schemeClr val="accent2"/>
              </a:solidFill>
              <a:latin typeface="Source Sans Pro"/>
              <a:ea typeface="Source Sans Pro"/>
              <a:cs typeface="Source Sans Pro"/>
              <a:sym typeface="Source Sans Pro"/>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1"/>
        <p:cNvGrpSpPr/>
        <p:nvPr/>
      </p:nvGrpSpPr>
      <p:grpSpPr>
        <a:xfrm>
          <a:off x="0" y="0"/>
          <a:ext cx="0" cy="0"/>
          <a:chOff x="0" y="0"/>
          <a:chExt cx="0" cy="0"/>
        </a:xfrm>
      </p:grpSpPr>
      <p:sp>
        <p:nvSpPr>
          <p:cNvPr id="582" name="Google Shape;582;p123"/>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83" name="Google Shape;583;p123"/>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584" name="Google Shape;584;p123"/>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p:cSld name="BLANK_7">
    <p:spTree>
      <p:nvGrpSpPr>
        <p:cNvPr id="1" name="Shape 585"/>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4 Two Column Layout 1">
  <p:cSld name="Normal Layout 1_1_4">
    <p:bg>
      <p:bgPr>
        <a:solidFill>
          <a:schemeClr val="lt1"/>
        </a:solidFill>
        <a:effectLst/>
      </p:bgPr>
    </p:bg>
    <p:spTree>
      <p:nvGrpSpPr>
        <p:cNvPr id="1" name="Shape 589"/>
        <p:cNvGrpSpPr/>
        <p:nvPr/>
      </p:nvGrpSpPr>
      <p:grpSpPr>
        <a:xfrm>
          <a:off x="0" y="0"/>
          <a:ext cx="0" cy="0"/>
          <a:chOff x="0" y="0"/>
          <a:chExt cx="0" cy="0"/>
        </a:xfrm>
      </p:grpSpPr>
      <p:sp>
        <p:nvSpPr>
          <p:cNvPr id="590" name="Google Shape;590;p37"/>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591" name="Google Shape;591;p37"/>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592" name="Google Shape;592;p3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593" name="Google Shape;593;p37"/>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594" name="Google Shape;594;p37"/>
          <p:cNvSpPr txBox="1">
            <a:spLocks noGrp="1"/>
          </p:cNvSpPr>
          <p:nvPr>
            <p:ph type="body" idx="3"/>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3 Single Column Layout">
  <p:cSld name="Normal Layout 1">
    <p:spTree>
      <p:nvGrpSpPr>
        <p:cNvPr id="1" name="Shape 595"/>
        <p:cNvGrpSpPr/>
        <p:nvPr/>
      </p:nvGrpSpPr>
      <p:grpSpPr>
        <a:xfrm>
          <a:off x="0" y="0"/>
          <a:ext cx="0" cy="0"/>
          <a:chOff x="0" y="0"/>
          <a:chExt cx="0" cy="0"/>
        </a:xfrm>
      </p:grpSpPr>
      <p:sp>
        <p:nvSpPr>
          <p:cNvPr id="596" name="Google Shape;596;p38"/>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597" name="Google Shape;597;p38"/>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598" name="Google Shape;598;p38"/>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599" name="Google Shape;599;p38"/>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0 Title page - Webinar Dark">
  <p:cSld name="CUSTOM_3_1_1_1_1_1_1">
    <p:bg>
      <p:bgPr>
        <a:solidFill>
          <a:schemeClr val="dk2"/>
        </a:solidFill>
        <a:effectLst/>
      </p:bgPr>
    </p:bg>
    <p:spTree>
      <p:nvGrpSpPr>
        <p:cNvPr id="1" name="Shape 600"/>
        <p:cNvGrpSpPr/>
        <p:nvPr/>
      </p:nvGrpSpPr>
      <p:grpSpPr>
        <a:xfrm>
          <a:off x="0" y="0"/>
          <a:ext cx="0" cy="0"/>
          <a:chOff x="0" y="0"/>
          <a:chExt cx="0" cy="0"/>
        </a:xfrm>
      </p:grpSpPr>
      <p:sp>
        <p:nvSpPr>
          <p:cNvPr id="601" name="Google Shape;601;p78"/>
          <p:cNvSpPr txBox="1">
            <a:spLocks noGrp="1"/>
          </p:cNvSpPr>
          <p:nvPr>
            <p:ph type="subTitle" idx="1"/>
          </p:nvPr>
        </p:nvSpPr>
        <p:spPr>
          <a:xfrm>
            <a:off x="2755788" y="1369350"/>
            <a:ext cx="3708600" cy="400200"/>
          </a:xfrm>
          <a:prstGeom prst="rect">
            <a:avLst/>
          </a:prstGeom>
          <a:noFill/>
          <a:ln>
            <a:noFill/>
          </a:ln>
        </p:spPr>
        <p:txBody>
          <a:bodyPr spcFirstLastPara="1" wrap="square" lIns="91425" tIns="45700" rIns="91425" bIns="45700" anchor="b" anchorCtr="0">
            <a:noAutofit/>
          </a:bodyPr>
          <a:lstStyle>
            <a:lvl1pPr lvl="0" algn="ctr">
              <a:lnSpc>
                <a:spcPct val="115000"/>
              </a:lnSpc>
              <a:spcBef>
                <a:spcPts val="0"/>
              </a:spcBef>
              <a:spcAft>
                <a:spcPts val="0"/>
              </a:spcAft>
              <a:buClr>
                <a:schemeClr val="accent2"/>
              </a:buClr>
              <a:buSzPts val="1400"/>
              <a:buNone/>
              <a:defRPr b="1">
                <a:solidFill>
                  <a:schemeClr val="accent2"/>
                </a:solidFill>
              </a:defRPr>
            </a:lvl1pPr>
            <a:lvl2pPr lvl="1" algn="ctr">
              <a:lnSpc>
                <a:spcPct val="115000"/>
              </a:lnSpc>
              <a:spcBef>
                <a:spcPts val="1000"/>
              </a:spcBef>
              <a:spcAft>
                <a:spcPts val="0"/>
              </a:spcAft>
              <a:buClr>
                <a:schemeClr val="accent2"/>
              </a:buClr>
              <a:buSzPts val="1400"/>
              <a:buNone/>
              <a:defRPr b="1">
                <a:solidFill>
                  <a:schemeClr val="accent2"/>
                </a:solidFill>
              </a:defRPr>
            </a:lvl2pPr>
            <a:lvl3pPr lvl="2" algn="ctr">
              <a:lnSpc>
                <a:spcPct val="115000"/>
              </a:lnSpc>
              <a:spcBef>
                <a:spcPts val="1000"/>
              </a:spcBef>
              <a:spcAft>
                <a:spcPts val="0"/>
              </a:spcAft>
              <a:buClr>
                <a:schemeClr val="accent2"/>
              </a:buClr>
              <a:buSzPts val="1400"/>
              <a:buNone/>
              <a:defRPr b="1">
                <a:solidFill>
                  <a:schemeClr val="accent2"/>
                </a:solidFill>
              </a:defRPr>
            </a:lvl3pPr>
            <a:lvl4pPr lvl="3" algn="ctr">
              <a:lnSpc>
                <a:spcPct val="115000"/>
              </a:lnSpc>
              <a:spcBef>
                <a:spcPts val="1000"/>
              </a:spcBef>
              <a:spcAft>
                <a:spcPts val="0"/>
              </a:spcAft>
              <a:buClr>
                <a:schemeClr val="accent2"/>
              </a:buClr>
              <a:buSzPts val="1400"/>
              <a:buNone/>
              <a:defRPr b="1">
                <a:solidFill>
                  <a:schemeClr val="accent2"/>
                </a:solidFill>
              </a:defRPr>
            </a:lvl4pPr>
            <a:lvl5pPr lvl="4" algn="ctr">
              <a:lnSpc>
                <a:spcPct val="115000"/>
              </a:lnSpc>
              <a:spcBef>
                <a:spcPts val="1000"/>
              </a:spcBef>
              <a:spcAft>
                <a:spcPts val="0"/>
              </a:spcAft>
              <a:buClr>
                <a:schemeClr val="accent2"/>
              </a:buClr>
              <a:buSzPts val="1400"/>
              <a:buNone/>
              <a:defRPr b="1">
                <a:solidFill>
                  <a:schemeClr val="accent2"/>
                </a:solidFill>
              </a:defRPr>
            </a:lvl5pPr>
            <a:lvl6pPr lvl="5" algn="ctr">
              <a:lnSpc>
                <a:spcPct val="115000"/>
              </a:lnSpc>
              <a:spcBef>
                <a:spcPts val="1000"/>
              </a:spcBef>
              <a:spcAft>
                <a:spcPts val="0"/>
              </a:spcAft>
              <a:buClr>
                <a:schemeClr val="accent2"/>
              </a:buClr>
              <a:buSzPts val="1400"/>
              <a:buNone/>
              <a:defRPr b="1">
                <a:solidFill>
                  <a:schemeClr val="accent2"/>
                </a:solidFill>
              </a:defRPr>
            </a:lvl6pPr>
            <a:lvl7pPr lvl="6" algn="ctr">
              <a:lnSpc>
                <a:spcPct val="115000"/>
              </a:lnSpc>
              <a:spcBef>
                <a:spcPts val="1000"/>
              </a:spcBef>
              <a:spcAft>
                <a:spcPts val="0"/>
              </a:spcAft>
              <a:buClr>
                <a:schemeClr val="accent2"/>
              </a:buClr>
              <a:buSzPts val="1400"/>
              <a:buNone/>
              <a:defRPr b="1">
                <a:solidFill>
                  <a:schemeClr val="accent2"/>
                </a:solidFill>
              </a:defRPr>
            </a:lvl7pPr>
            <a:lvl8pPr lvl="7" algn="ctr">
              <a:lnSpc>
                <a:spcPct val="115000"/>
              </a:lnSpc>
              <a:spcBef>
                <a:spcPts val="1000"/>
              </a:spcBef>
              <a:spcAft>
                <a:spcPts val="0"/>
              </a:spcAft>
              <a:buClr>
                <a:schemeClr val="accent2"/>
              </a:buClr>
              <a:buSzPts val="1400"/>
              <a:buNone/>
              <a:defRPr b="1">
                <a:solidFill>
                  <a:schemeClr val="accent2"/>
                </a:solidFill>
              </a:defRPr>
            </a:lvl8pPr>
            <a:lvl9pPr lvl="8" algn="ctr">
              <a:lnSpc>
                <a:spcPct val="115000"/>
              </a:lnSpc>
              <a:spcBef>
                <a:spcPts val="1000"/>
              </a:spcBef>
              <a:spcAft>
                <a:spcPts val="1000"/>
              </a:spcAft>
              <a:buClr>
                <a:schemeClr val="accent2"/>
              </a:buClr>
              <a:buSzPts val="1400"/>
              <a:buNone/>
              <a:defRPr b="1">
                <a:solidFill>
                  <a:schemeClr val="accent2"/>
                </a:solidFill>
              </a:defRPr>
            </a:lvl9pPr>
          </a:lstStyle>
          <a:p>
            <a:endParaRPr/>
          </a:p>
        </p:txBody>
      </p:sp>
      <p:sp>
        <p:nvSpPr>
          <p:cNvPr id="602" name="Google Shape;602;p78"/>
          <p:cNvSpPr txBox="1">
            <a:spLocks noGrp="1"/>
          </p:cNvSpPr>
          <p:nvPr>
            <p:ph type="title"/>
          </p:nvPr>
        </p:nvSpPr>
        <p:spPr>
          <a:xfrm>
            <a:off x="914400" y="1769550"/>
            <a:ext cx="7315200" cy="196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9F7FB"/>
              </a:buClr>
              <a:buSzPts val="3400"/>
              <a:buFont typeface="Source Sans Pro"/>
              <a:buNone/>
              <a:defRPr sz="3400" b="0" i="0">
                <a:solidFill>
                  <a:srgbClr val="E9F7FB"/>
                </a:solidFill>
                <a:latin typeface="Source Sans Pro"/>
                <a:ea typeface="Source Sans Pro"/>
                <a:cs typeface="Source Sans Pro"/>
                <a:sym typeface="Source Sans Pro"/>
              </a:defRPr>
            </a:lvl1pPr>
            <a:lvl2pPr lvl="1" algn="ctr">
              <a:lnSpc>
                <a:spcPct val="100000"/>
              </a:lnSpc>
              <a:spcBef>
                <a:spcPts val="0"/>
              </a:spcBef>
              <a:spcAft>
                <a:spcPts val="0"/>
              </a:spcAft>
              <a:buClr>
                <a:srgbClr val="E9F7FB"/>
              </a:buClr>
              <a:buSzPts val="3600"/>
              <a:buNone/>
              <a:defRPr sz="3600">
                <a:solidFill>
                  <a:srgbClr val="E9F7FB"/>
                </a:solidFill>
              </a:defRPr>
            </a:lvl2pPr>
            <a:lvl3pPr lvl="2" algn="ctr">
              <a:lnSpc>
                <a:spcPct val="100000"/>
              </a:lnSpc>
              <a:spcBef>
                <a:spcPts val="0"/>
              </a:spcBef>
              <a:spcAft>
                <a:spcPts val="0"/>
              </a:spcAft>
              <a:buClr>
                <a:srgbClr val="E9F7FB"/>
              </a:buClr>
              <a:buSzPts val="3600"/>
              <a:buNone/>
              <a:defRPr sz="3600">
                <a:solidFill>
                  <a:srgbClr val="E9F7FB"/>
                </a:solidFill>
              </a:defRPr>
            </a:lvl3pPr>
            <a:lvl4pPr lvl="3" algn="ctr">
              <a:lnSpc>
                <a:spcPct val="100000"/>
              </a:lnSpc>
              <a:spcBef>
                <a:spcPts val="0"/>
              </a:spcBef>
              <a:spcAft>
                <a:spcPts val="0"/>
              </a:spcAft>
              <a:buClr>
                <a:srgbClr val="E9F7FB"/>
              </a:buClr>
              <a:buSzPts val="3600"/>
              <a:buNone/>
              <a:defRPr sz="3600">
                <a:solidFill>
                  <a:srgbClr val="E9F7FB"/>
                </a:solidFill>
              </a:defRPr>
            </a:lvl4pPr>
            <a:lvl5pPr lvl="4" algn="ctr">
              <a:lnSpc>
                <a:spcPct val="100000"/>
              </a:lnSpc>
              <a:spcBef>
                <a:spcPts val="0"/>
              </a:spcBef>
              <a:spcAft>
                <a:spcPts val="0"/>
              </a:spcAft>
              <a:buClr>
                <a:srgbClr val="E9F7FB"/>
              </a:buClr>
              <a:buSzPts val="3600"/>
              <a:buNone/>
              <a:defRPr sz="3600">
                <a:solidFill>
                  <a:srgbClr val="E9F7FB"/>
                </a:solidFill>
              </a:defRPr>
            </a:lvl5pPr>
            <a:lvl6pPr lvl="5" algn="ctr">
              <a:lnSpc>
                <a:spcPct val="100000"/>
              </a:lnSpc>
              <a:spcBef>
                <a:spcPts val="0"/>
              </a:spcBef>
              <a:spcAft>
                <a:spcPts val="0"/>
              </a:spcAft>
              <a:buClr>
                <a:srgbClr val="E9F7FB"/>
              </a:buClr>
              <a:buSzPts val="3600"/>
              <a:buNone/>
              <a:defRPr sz="3600">
                <a:solidFill>
                  <a:srgbClr val="E9F7FB"/>
                </a:solidFill>
              </a:defRPr>
            </a:lvl6pPr>
            <a:lvl7pPr lvl="6" algn="ctr">
              <a:lnSpc>
                <a:spcPct val="100000"/>
              </a:lnSpc>
              <a:spcBef>
                <a:spcPts val="0"/>
              </a:spcBef>
              <a:spcAft>
                <a:spcPts val="0"/>
              </a:spcAft>
              <a:buClr>
                <a:srgbClr val="E9F7FB"/>
              </a:buClr>
              <a:buSzPts val="3600"/>
              <a:buNone/>
              <a:defRPr sz="3600">
                <a:solidFill>
                  <a:srgbClr val="E9F7FB"/>
                </a:solidFill>
              </a:defRPr>
            </a:lvl7pPr>
            <a:lvl8pPr lvl="7" algn="ctr">
              <a:lnSpc>
                <a:spcPct val="100000"/>
              </a:lnSpc>
              <a:spcBef>
                <a:spcPts val="0"/>
              </a:spcBef>
              <a:spcAft>
                <a:spcPts val="0"/>
              </a:spcAft>
              <a:buClr>
                <a:srgbClr val="E9F7FB"/>
              </a:buClr>
              <a:buSzPts val="3600"/>
              <a:buNone/>
              <a:defRPr sz="3600">
                <a:solidFill>
                  <a:srgbClr val="E9F7FB"/>
                </a:solidFill>
              </a:defRPr>
            </a:lvl8pPr>
            <a:lvl9pPr lvl="8" algn="ctr">
              <a:lnSpc>
                <a:spcPct val="100000"/>
              </a:lnSpc>
              <a:spcBef>
                <a:spcPts val="0"/>
              </a:spcBef>
              <a:spcAft>
                <a:spcPts val="0"/>
              </a:spcAft>
              <a:buClr>
                <a:srgbClr val="E9F7FB"/>
              </a:buClr>
              <a:buSzPts val="3600"/>
              <a:buNone/>
              <a:defRPr sz="3600">
                <a:solidFill>
                  <a:srgbClr val="E9F7FB"/>
                </a:solidFill>
              </a:defRPr>
            </a:lvl9pPr>
          </a:lstStyle>
          <a:p>
            <a:endParaRPr/>
          </a:p>
        </p:txBody>
      </p:sp>
      <p:pic>
        <p:nvPicPr>
          <p:cNvPr id="603" name="Google Shape;603;p78"/>
          <p:cNvPicPr preferRelativeResize="0"/>
          <p:nvPr/>
        </p:nvPicPr>
        <p:blipFill rotWithShape="1">
          <a:blip r:embed="rId2">
            <a:alphaModFix/>
          </a:blip>
          <a:srcRect/>
          <a:stretch/>
        </p:blipFill>
        <p:spPr>
          <a:xfrm>
            <a:off x="3860280" y="442718"/>
            <a:ext cx="1499616" cy="749808"/>
          </a:xfrm>
          <a:prstGeom prst="rect">
            <a:avLst/>
          </a:prstGeom>
          <a:noFill/>
          <a:ln>
            <a:noFill/>
          </a:ln>
        </p:spPr>
      </p:pic>
      <p:grpSp>
        <p:nvGrpSpPr>
          <p:cNvPr id="604" name="Google Shape;604;p78"/>
          <p:cNvGrpSpPr/>
          <p:nvPr/>
        </p:nvGrpSpPr>
        <p:grpSpPr>
          <a:xfrm>
            <a:off x="244660" y="3994332"/>
            <a:ext cx="8730867" cy="731520"/>
            <a:chOff x="244660" y="4146732"/>
            <a:chExt cx="8730867" cy="731520"/>
          </a:xfrm>
        </p:grpSpPr>
        <p:pic>
          <p:nvPicPr>
            <p:cNvPr id="605" name="Google Shape;605;p78"/>
            <p:cNvPicPr preferRelativeResize="0"/>
            <p:nvPr/>
          </p:nvPicPr>
          <p:blipFill rotWithShape="1">
            <a:blip r:embed="rId3">
              <a:alphaModFix/>
            </a:blip>
            <a:srcRect/>
            <a:stretch/>
          </p:blipFill>
          <p:spPr>
            <a:xfrm rot="5400000">
              <a:off x="3244427" y="4146686"/>
              <a:ext cx="731520" cy="731612"/>
            </a:xfrm>
            <a:prstGeom prst="rect">
              <a:avLst/>
            </a:prstGeom>
            <a:noFill/>
            <a:ln>
              <a:noFill/>
            </a:ln>
          </p:spPr>
        </p:pic>
        <p:pic>
          <p:nvPicPr>
            <p:cNvPr id="606" name="Google Shape;606;p78"/>
            <p:cNvPicPr preferRelativeResize="0"/>
            <p:nvPr/>
          </p:nvPicPr>
          <p:blipFill rotWithShape="1">
            <a:blip r:embed="rId4">
              <a:alphaModFix/>
            </a:blip>
            <a:srcRect/>
            <a:stretch/>
          </p:blipFill>
          <p:spPr>
            <a:xfrm>
              <a:off x="6244101" y="4146732"/>
              <a:ext cx="731612" cy="731520"/>
            </a:xfrm>
            <a:prstGeom prst="rect">
              <a:avLst/>
            </a:prstGeom>
            <a:noFill/>
            <a:ln>
              <a:noFill/>
            </a:ln>
          </p:spPr>
        </p:pic>
        <p:pic>
          <p:nvPicPr>
            <p:cNvPr id="607" name="Google Shape;607;p78"/>
            <p:cNvPicPr preferRelativeResize="0"/>
            <p:nvPr/>
          </p:nvPicPr>
          <p:blipFill rotWithShape="1">
            <a:blip r:embed="rId5">
              <a:alphaModFix/>
            </a:blip>
            <a:srcRect/>
            <a:stretch/>
          </p:blipFill>
          <p:spPr>
            <a:xfrm rot="5400000">
              <a:off x="5244241" y="4146686"/>
              <a:ext cx="731520" cy="731612"/>
            </a:xfrm>
            <a:prstGeom prst="rect">
              <a:avLst/>
            </a:prstGeom>
            <a:noFill/>
            <a:ln>
              <a:noFill/>
            </a:ln>
          </p:spPr>
        </p:pic>
        <p:pic>
          <p:nvPicPr>
            <p:cNvPr id="608" name="Google Shape;608;p78"/>
            <p:cNvPicPr preferRelativeResize="0"/>
            <p:nvPr/>
          </p:nvPicPr>
          <p:blipFill rotWithShape="1">
            <a:blip r:embed="rId6">
              <a:alphaModFix/>
            </a:blip>
            <a:srcRect/>
            <a:stretch/>
          </p:blipFill>
          <p:spPr>
            <a:xfrm>
              <a:off x="4244287" y="4146732"/>
              <a:ext cx="731612" cy="731520"/>
            </a:xfrm>
            <a:prstGeom prst="rect">
              <a:avLst/>
            </a:prstGeom>
            <a:noFill/>
            <a:ln>
              <a:noFill/>
            </a:ln>
          </p:spPr>
        </p:pic>
        <p:pic>
          <p:nvPicPr>
            <p:cNvPr id="609" name="Google Shape;609;p78"/>
            <p:cNvPicPr preferRelativeResize="0"/>
            <p:nvPr/>
          </p:nvPicPr>
          <p:blipFill rotWithShape="1">
            <a:blip r:embed="rId4">
              <a:alphaModFix/>
            </a:blip>
            <a:srcRect/>
            <a:stretch/>
          </p:blipFill>
          <p:spPr>
            <a:xfrm>
              <a:off x="2244473" y="4146732"/>
              <a:ext cx="731612" cy="731520"/>
            </a:xfrm>
            <a:prstGeom prst="rect">
              <a:avLst/>
            </a:prstGeom>
            <a:noFill/>
            <a:ln>
              <a:noFill/>
            </a:ln>
          </p:spPr>
        </p:pic>
        <p:pic>
          <p:nvPicPr>
            <p:cNvPr id="610" name="Google Shape;610;p78"/>
            <p:cNvPicPr preferRelativeResize="0"/>
            <p:nvPr/>
          </p:nvPicPr>
          <p:blipFill rotWithShape="1">
            <a:blip r:embed="rId3">
              <a:alphaModFix/>
            </a:blip>
            <a:srcRect/>
            <a:stretch/>
          </p:blipFill>
          <p:spPr>
            <a:xfrm rot="5400000">
              <a:off x="7244054" y="4146686"/>
              <a:ext cx="731520" cy="731612"/>
            </a:xfrm>
            <a:prstGeom prst="rect">
              <a:avLst/>
            </a:prstGeom>
            <a:noFill/>
            <a:ln>
              <a:noFill/>
            </a:ln>
          </p:spPr>
        </p:pic>
        <p:pic>
          <p:nvPicPr>
            <p:cNvPr id="611" name="Google Shape;611;p78"/>
            <p:cNvPicPr preferRelativeResize="0"/>
            <p:nvPr/>
          </p:nvPicPr>
          <p:blipFill rotWithShape="1">
            <a:blip r:embed="rId6">
              <a:alphaModFix/>
            </a:blip>
            <a:srcRect/>
            <a:stretch/>
          </p:blipFill>
          <p:spPr>
            <a:xfrm>
              <a:off x="8243915" y="4146732"/>
              <a:ext cx="731612" cy="731520"/>
            </a:xfrm>
            <a:prstGeom prst="rect">
              <a:avLst/>
            </a:prstGeom>
            <a:noFill/>
            <a:ln>
              <a:noFill/>
            </a:ln>
          </p:spPr>
        </p:pic>
        <p:pic>
          <p:nvPicPr>
            <p:cNvPr id="612" name="Google Shape;612;p78"/>
            <p:cNvPicPr preferRelativeResize="0"/>
            <p:nvPr/>
          </p:nvPicPr>
          <p:blipFill rotWithShape="1">
            <a:blip r:embed="rId5">
              <a:alphaModFix/>
            </a:blip>
            <a:srcRect/>
            <a:stretch/>
          </p:blipFill>
          <p:spPr>
            <a:xfrm rot="5400000">
              <a:off x="1244613" y="4146686"/>
              <a:ext cx="731520" cy="731612"/>
            </a:xfrm>
            <a:prstGeom prst="rect">
              <a:avLst/>
            </a:prstGeom>
            <a:noFill/>
            <a:ln>
              <a:noFill/>
            </a:ln>
          </p:spPr>
        </p:pic>
        <p:pic>
          <p:nvPicPr>
            <p:cNvPr id="613" name="Google Shape;613;p78"/>
            <p:cNvPicPr preferRelativeResize="0"/>
            <p:nvPr/>
          </p:nvPicPr>
          <p:blipFill rotWithShape="1">
            <a:blip r:embed="rId6">
              <a:alphaModFix/>
            </a:blip>
            <a:srcRect/>
            <a:stretch/>
          </p:blipFill>
          <p:spPr>
            <a:xfrm>
              <a:off x="244660" y="4146732"/>
              <a:ext cx="731612" cy="731520"/>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0 Title page - Webinar Light">
  <p:cSld name="CUSTOM_3_1_1_1_1_1_1_1">
    <p:bg>
      <p:bgPr>
        <a:solidFill>
          <a:srgbClr val="E9F7FB"/>
        </a:solidFill>
        <a:effectLst/>
      </p:bgPr>
    </p:bg>
    <p:spTree>
      <p:nvGrpSpPr>
        <p:cNvPr id="1" name="Shape 614"/>
        <p:cNvGrpSpPr/>
        <p:nvPr/>
      </p:nvGrpSpPr>
      <p:grpSpPr>
        <a:xfrm>
          <a:off x="0" y="0"/>
          <a:ext cx="0" cy="0"/>
          <a:chOff x="0" y="0"/>
          <a:chExt cx="0" cy="0"/>
        </a:xfrm>
      </p:grpSpPr>
      <p:sp>
        <p:nvSpPr>
          <p:cNvPr id="615" name="Google Shape;615;p79"/>
          <p:cNvSpPr txBox="1">
            <a:spLocks noGrp="1"/>
          </p:cNvSpPr>
          <p:nvPr>
            <p:ph type="subTitle" idx="1"/>
          </p:nvPr>
        </p:nvSpPr>
        <p:spPr>
          <a:xfrm>
            <a:off x="2755788" y="1369350"/>
            <a:ext cx="3708600" cy="400200"/>
          </a:xfrm>
          <a:prstGeom prst="rect">
            <a:avLst/>
          </a:prstGeom>
          <a:noFill/>
          <a:ln>
            <a:noFill/>
          </a:ln>
        </p:spPr>
        <p:txBody>
          <a:bodyPr spcFirstLastPara="1" wrap="square" lIns="91425" tIns="45700" rIns="91425" bIns="45700" anchor="b" anchorCtr="0">
            <a:noAutofit/>
          </a:bodyPr>
          <a:lstStyle>
            <a:lvl1pPr lvl="0" algn="ctr">
              <a:lnSpc>
                <a:spcPct val="115000"/>
              </a:lnSpc>
              <a:spcBef>
                <a:spcPts val="0"/>
              </a:spcBef>
              <a:spcAft>
                <a:spcPts val="0"/>
              </a:spcAft>
              <a:buClr>
                <a:schemeClr val="accent2"/>
              </a:buClr>
              <a:buSzPts val="1400"/>
              <a:buNone/>
              <a:defRPr b="1">
                <a:solidFill>
                  <a:schemeClr val="accent2"/>
                </a:solidFill>
              </a:defRPr>
            </a:lvl1pPr>
            <a:lvl2pPr lvl="1" algn="ctr">
              <a:lnSpc>
                <a:spcPct val="115000"/>
              </a:lnSpc>
              <a:spcBef>
                <a:spcPts val="1000"/>
              </a:spcBef>
              <a:spcAft>
                <a:spcPts val="0"/>
              </a:spcAft>
              <a:buClr>
                <a:schemeClr val="accent2"/>
              </a:buClr>
              <a:buSzPts val="1400"/>
              <a:buNone/>
              <a:defRPr b="1">
                <a:solidFill>
                  <a:schemeClr val="accent2"/>
                </a:solidFill>
              </a:defRPr>
            </a:lvl2pPr>
            <a:lvl3pPr lvl="2" algn="ctr">
              <a:lnSpc>
                <a:spcPct val="115000"/>
              </a:lnSpc>
              <a:spcBef>
                <a:spcPts val="1000"/>
              </a:spcBef>
              <a:spcAft>
                <a:spcPts val="0"/>
              </a:spcAft>
              <a:buClr>
                <a:schemeClr val="accent2"/>
              </a:buClr>
              <a:buSzPts val="1400"/>
              <a:buNone/>
              <a:defRPr b="1">
                <a:solidFill>
                  <a:schemeClr val="accent2"/>
                </a:solidFill>
              </a:defRPr>
            </a:lvl3pPr>
            <a:lvl4pPr lvl="3" algn="ctr">
              <a:lnSpc>
                <a:spcPct val="115000"/>
              </a:lnSpc>
              <a:spcBef>
                <a:spcPts val="1000"/>
              </a:spcBef>
              <a:spcAft>
                <a:spcPts val="0"/>
              </a:spcAft>
              <a:buClr>
                <a:schemeClr val="accent2"/>
              </a:buClr>
              <a:buSzPts val="1400"/>
              <a:buNone/>
              <a:defRPr b="1">
                <a:solidFill>
                  <a:schemeClr val="accent2"/>
                </a:solidFill>
              </a:defRPr>
            </a:lvl4pPr>
            <a:lvl5pPr lvl="4" algn="ctr">
              <a:lnSpc>
                <a:spcPct val="115000"/>
              </a:lnSpc>
              <a:spcBef>
                <a:spcPts val="1000"/>
              </a:spcBef>
              <a:spcAft>
                <a:spcPts val="0"/>
              </a:spcAft>
              <a:buClr>
                <a:schemeClr val="accent2"/>
              </a:buClr>
              <a:buSzPts val="1400"/>
              <a:buNone/>
              <a:defRPr b="1">
                <a:solidFill>
                  <a:schemeClr val="accent2"/>
                </a:solidFill>
              </a:defRPr>
            </a:lvl5pPr>
            <a:lvl6pPr lvl="5" algn="ctr">
              <a:lnSpc>
                <a:spcPct val="115000"/>
              </a:lnSpc>
              <a:spcBef>
                <a:spcPts val="1000"/>
              </a:spcBef>
              <a:spcAft>
                <a:spcPts val="0"/>
              </a:spcAft>
              <a:buClr>
                <a:schemeClr val="accent2"/>
              </a:buClr>
              <a:buSzPts val="1400"/>
              <a:buNone/>
              <a:defRPr b="1">
                <a:solidFill>
                  <a:schemeClr val="accent2"/>
                </a:solidFill>
              </a:defRPr>
            </a:lvl6pPr>
            <a:lvl7pPr lvl="6" algn="ctr">
              <a:lnSpc>
                <a:spcPct val="115000"/>
              </a:lnSpc>
              <a:spcBef>
                <a:spcPts val="1000"/>
              </a:spcBef>
              <a:spcAft>
                <a:spcPts val="0"/>
              </a:spcAft>
              <a:buClr>
                <a:schemeClr val="accent2"/>
              </a:buClr>
              <a:buSzPts val="1400"/>
              <a:buNone/>
              <a:defRPr b="1">
                <a:solidFill>
                  <a:schemeClr val="accent2"/>
                </a:solidFill>
              </a:defRPr>
            </a:lvl7pPr>
            <a:lvl8pPr lvl="7" algn="ctr">
              <a:lnSpc>
                <a:spcPct val="115000"/>
              </a:lnSpc>
              <a:spcBef>
                <a:spcPts val="1000"/>
              </a:spcBef>
              <a:spcAft>
                <a:spcPts val="0"/>
              </a:spcAft>
              <a:buClr>
                <a:schemeClr val="accent2"/>
              </a:buClr>
              <a:buSzPts val="1400"/>
              <a:buNone/>
              <a:defRPr b="1">
                <a:solidFill>
                  <a:schemeClr val="accent2"/>
                </a:solidFill>
              </a:defRPr>
            </a:lvl8pPr>
            <a:lvl9pPr lvl="8" algn="ctr">
              <a:lnSpc>
                <a:spcPct val="115000"/>
              </a:lnSpc>
              <a:spcBef>
                <a:spcPts val="1000"/>
              </a:spcBef>
              <a:spcAft>
                <a:spcPts val="1000"/>
              </a:spcAft>
              <a:buClr>
                <a:schemeClr val="accent2"/>
              </a:buClr>
              <a:buSzPts val="1400"/>
              <a:buNone/>
              <a:defRPr b="1">
                <a:solidFill>
                  <a:schemeClr val="accent2"/>
                </a:solidFill>
              </a:defRPr>
            </a:lvl9pPr>
          </a:lstStyle>
          <a:p>
            <a:endParaRPr/>
          </a:p>
        </p:txBody>
      </p:sp>
      <p:sp>
        <p:nvSpPr>
          <p:cNvPr id="616" name="Google Shape;616;p79"/>
          <p:cNvSpPr txBox="1">
            <a:spLocks noGrp="1"/>
          </p:cNvSpPr>
          <p:nvPr>
            <p:ph type="title"/>
          </p:nvPr>
        </p:nvSpPr>
        <p:spPr>
          <a:xfrm>
            <a:off x="914400" y="1769550"/>
            <a:ext cx="7315200" cy="196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400"/>
              <a:buFont typeface="Source Sans Pro"/>
              <a:buNone/>
              <a:defRPr sz="3400" b="0" i="0">
                <a:latin typeface="Source Sans Pro"/>
                <a:ea typeface="Source Sans Pro"/>
                <a:cs typeface="Source Sans Pro"/>
                <a:sym typeface="Source Sans Pro"/>
              </a:defRPr>
            </a:lvl1pPr>
            <a:lvl2pPr lvl="1" algn="ctr">
              <a:lnSpc>
                <a:spcPct val="100000"/>
              </a:lnSpc>
              <a:spcBef>
                <a:spcPts val="0"/>
              </a:spcBef>
              <a:spcAft>
                <a:spcPts val="0"/>
              </a:spcAft>
              <a:buClr>
                <a:srgbClr val="E9F7FB"/>
              </a:buClr>
              <a:buSzPts val="3600"/>
              <a:buNone/>
              <a:defRPr sz="3600">
                <a:solidFill>
                  <a:srgbClr val="E9F7FB"/>
                </a:solidFill>
              </a:defRPr>
            </a:lvl2pPr>
            <a:lvl3pPr lvl="2" algn="ctr">
              <a:lnSpc>
                <a:spcPct val="100000"/>
              </a:lnSpc>
              <a:spcBef>
                <a:spcPts val="0"/>
              </a:spcBef>
              <a:spcAft>
                <a:spcPts val="0"/>
              </a:spcAft>
              <a:buClr>
                <a:srgbClr val="E9F7FB"/>
              </a:buClr>
              <a:buSzPts val="3600"/>
              <a:buNone/>
              <a:defRPr sz="3600">
                <a:solidFill>
                  <a:srgbClr val="E9F7FB"/>
                </a:solidFill>
              </a:defRPr>
            </a:lvl3pPr>
            <a:lvl4pPr lvl="3" algn="ctr">
              <a:lnSpc>
                <a:spcPct val="100000"/>
              </a:lnSpc>
              <a:spcBef>
                <a:spcPts val="0"/>
              </a:spcBef>
              <a:spcAft>
                <a:spcPts val="0"/>
              </a:spcAft>
              <a:buClr>
                <a:srgbClr val="E9F7FB"/>
              </a:buClr>
              <a:buSzPts val="3600"/>
              <a:buNone/>
              <a:defRPr sz="3600">
                <a:solidFill>
                  <a:srgbClr val="E9F7FB"/>
                </a:solidFill>
              </a:defRPr>
            </a:lvl4pPr>
            <a:lvl5pPr lvl="4" algn="ctr">
              <a:lnSpc>
                <a:spcPct val="100000"/>
              </a:lnSpc>
              <a:spcBef>
                <a:spcPts val="0"/>
              </a:spcBef>
              <a:spcAft>
                <a:spcPts val="0"/>
              </a:spcAft>
              <a:buClr>
                <a:srgbClr val="E9F7FB"/>
              </a:buClr>
              <a:buSzPts val="3600"/>
              <a:buNone/>
              <a:defRPr sz="3600">
                <a:solidFill>
                  <a:srgbClr val="E9F7FB"/>
                </a:solidFill>
              </a:defRPr>
            </a:lvl5pPr>
            <a:lvl6pPr lvl="5" algn="ctr">
              <a:lnSpc>
                <a:spcPct val="100000"/>
              </a:lnSpc>
              <a:spcBef>
                <a:spcPts val="0"/>
              </a:spcBef>
              <a:spcAft>
                <a:spcPts val="0"/>
              </a:spcAft>
              <a:buClr>
                <a:srgbClr val="E9F7FB"/>
              </a:buClr>
              <a:buSzPts val="3600"/>
              <a:buNone/>
              <a:defRPr sz="3600">
                <a:solidFill>
                  <a:srgbClr val="E9F7FB"/>
                </a:solidFill>
              </a:defRPr>
            </a:lvl6pPr>
            <a:lvl7pPr lvl="6" algn="ctr">
              <a:lnSpc>
                <a:spcPct val="100000"/>
              </a:lnSpc>
              <a:spcBef>
                <a:spcPts val="0"/>
              </a:spcBef>
              <a:spcAft>
                <a:spcPts val="0"/>
              </a:spcAft>
              <a:buClr>
                <a:srgbClr val="E9F7FB"/>
              </a:buClr>
              <a:buSzPts val="3600"/>
              <a:buNone/>
              <a:defRPr sz="3600">
                <a:solidFill>
                  <a:srgbClr val="E9F7FB"/>
                </a:solidFill>
              </a:defRPr>
            </a:lvl7pPr>
            <a:lvl8pPr lvl="7" algn="ctr">
              <a:lnSpc>
                <a:spcPct val="100000"/>
              </a:lnSpc>
              <a:spcBef>
                <a:spcPts val="0"/>
              </a:spcBef>
              <a:spcAft>
                <a:spcPts val="0"/>
              </a:spcAft>
              <a:buClr>
                <a:srgbClr val="E9F7FB"/>
              </a:buClr>
              <a:buSzPts val="3600"/>
              <a:buNone/>
              <a:defRPr sz="3600">
                <a:solidFill>
                  <a:srgbClr val="E9F7FB"/>
                </a:solidFill>
              </a:defRPr>
            </a:lvl8pPr>
            <a:lvl9pPr lvl="8" algn="ctr">
              <a:lnSpc>
                <a:spcPct val="100000"/>
              </a:lnSpc>
              <a:spcBef>
                <a:spcPts val="0"/>
              </a:spcBef>
              <a:spcAft>
                <a:spcPts val="0"/>
              </a:spcAft>
              <a:buClr>
                <a:srgbClr val="E9F7FB"/>
              </a:buClr>
              <a:buSzPts val="3600"/>
              <a:buNone/>
              <a:defRPr sz="3600">
                <a:solidFill>
                  <a:srgbClr val="E9F7FB"/>
                </a:solidFill>
              </a:defRPr>
            </a:lvl9pPr>
          </a:lstStyle>
          <a:p>
            <a:endParaRPr/>
          </a:p>
        </p:txBody>
      </p:sp>
      <p:grpSp>
        <p:nvGrpSpPr>
          <p:cNvPr id="617" name="Google Shape;617;p79"/>
          <p:cNvGrpSpPr/>
          <p:nvPr/>
        </p:nvGrpSpPr>
        <p:grpSpPr>
          <a:xfrm>
            <a:off x="244660" y="3994325"/>
            <a:ext cx="8730867" cy="731527"/>
            <a:chOff x="244660" y="4146725"/>
            <a:chExt cx="8730867" cy="731527"/>
          </a:xfrm>
        </p:grpSpPr>
        <p:pic>
          <p:nvPicPr>
            <p:cNvPr id="618" name="Google Shape;618;p79"/>
            <p:cNvPicPr preferRelativeResize="0"/>
            <p:nvPr/>
          </p:nvPicPr>
          <p:blipFill rotWithShape="1">
            <a:blip r:embed="rId2">
              <a:alphaModFix/>
            </a:blip>
            <a:srcRect/>
            <a:stretch/>
          </p:blipFill>
          <p:spPr>
            <a:xfrm>
              <a:off x="2244513" y="4146725"/>
              <a:ext cx="731520" cy="731520"/>
            </a:xfrm>
            <a:prstGeom prst="rect">
              <a:avLst/>
            </a:prstGeom>
            <a:noFill/>
            <a:ln>
              <a:noFill/>
            </a:ln>
          </p:spPr>
        </p:pic>
        <p:pic>
          <p:nvPicPr>
            <p:cNvPr id="619" name="Google Shape;619;p79"/>
            <p:cNvPicPr preferRelativeResize="0"/>
            <p:nvPr/>
          </p:nvPicPr>
          <p:blipFill rotWithShape="1">
            <a:blip r:embed="rId2">
              <a:alphaModFix/>
            </a:blip>
            <a:srcRect/>
            <a:stretch/>
          </p:blipFill>
          <p:spPr>
            <a:xfrm>
              <a:off x="6244138" y="4146725"/>
              <a:ext cx="731520" cy="731520"/>
            </a:xfrm>
            <a:prstGeom prst="rect">
              <a:avLst/>
            </a:prstGeom>
            <a:noFill/>
            <a:ln>
              <a:noFill/>
            </a:ln>
          </p:spPr>
        </p:pic>
        <p:pic>
          <p:nvPicPr>
            <p:cNvPr id="620" name="Google Shape;620;p79"/>
            <p:cNvPicPr preferRelativeResize="0"/>
            <p:nvPr/>
          </p:nvPicPr>
          <p:blipFill rotWithShape="1">
            <a:blip r:embed="rId3">
              <a:alphaModFix/>
            </a:blip>
            <a:srcRect/>
            <a:stretch/>
          </p:blipFill>
          <p:spPr>
            <a:xfrm rot="5400000">
              <a:off x="3244427" y="4146686"/>
              <a:ext cx="731520" cy="731612"/>
            </a:xfrm>
            <a:prstGeom prst="rect">
              <a:avLst/>
            </a:prstGeom>
            <a:noFill/>
            <a:ln>
              <a:noFill/>
            </a:ln>
          </p:spPr>
        </p:pic>
        <p:pic>
          <p:nvPicPr>
            <p:cNvPr id="621" name="Google Shape;621;p79"/>
            <p:cNvPicPr preferRelativeResize="0"/>
            <p:nvPr/>
          </p:nvPicPr>
          <p:blipFill rotWithShape="1">
            <a:blip r:embed="rId4">
              <a:alphaModFix/>
            </a:blip>
            <a:srcRect/>
            <a:stretch/>
          </p:blipFill>
          <p:spPr>
            <a:xfrm rot="5400000">
              <a:off x="5244241" y="4146686"/>
              <a:ext cx="731520" cy="731612"/>
            </a:xfrm>
            <a:prstGeom prst="rect">
              <a:avLst/>
            </a:prstGeom>
            <a:noFill/>
            <a:ln>
              <a:noFill/>
            </a:ln>
          </p:spPr>
        </p:pic>
        <p:pic>
          <p:nvPicPr>
            <p:cNvPr id="622" name="Google Shape;622;p79"/>
            <p:cNvPicPr preferRelativeResize="0"/>
            <p:nvPr/>
          </p:nvPicPr>
          <p:blipFill rotWithShape="1">
            <a:blip r:embed="rId5">
              <a:alphaModFix/>
            </a:blip>
            <a:srcRect/>
            <a:stretch/>
          </p:blipFill>
          <p:spPr>
            <a:xfrm>
              <a:off x="4244287" y="4146732"/>
              <a:ext cx="731612" cy="731520"/>
            </a:xfrm>
            <a:prstGeom prst="rect">
              <a:avLst/>
            </a:prstGeom>
            <a:noFill/>
            <a:ln>
              <a:noFill/>
            </a:ln>
          </p:spPr>
        </p:pic>
        <p:pic>
          <p:nvPicPr>
            <p:cNvPr id="623" name="Google Shape;623;p79"/>
            <p:cNvPicPr preferRelativeResize="0"/>
            <p:nvPr/>
          </p:nvPicPr>
          <p:blipFill rotWithShape="1">
            <a:blip r:embed="rId3">
              <a:alphaModFix/>
            </a:blip>
            <a:srcRect/>
            <a:stretch/>
          </p:blipFill>
          <p:spPr>
            <a:xfrm rot="5400000">
              <a:off x="7244054" y="4146686"/>
              <a:ext cx="731520" cy="731612"/>
            </a:xfrm>
            <a:prstGeom prst="rect">
              <a:avLst/>
            </a:prstGeom>
            <a:noFill/>
            <a:ln>
              <a:noFill/>
            </a:ln>
          </p:spPr>
        </p:pic>
        <p:pic>
          <p:nvPicPr>
            <p:cNvPr id="624" name="Google Shape;624;p79"/>
            <p:cNvPicPr preferRelativeResize="0"/>
            <p:nvPr/>
          </p:nvPicPr>
          <p:blipFill rotWithShape="1">
            <a:blip r:embed="rId5">
              <a:alphaModFix/>
            </a:blip>
            <a:srcRect/>
            <a:stretch/>
          </p:blipFill>
          <p:spPr>
            <a:xfrm>
              <a:off x="8243915" y="4146732"/>
              <a:ext cx="731612" cy="731520"/>
            </a:xfrm>
            <a:prstGeom prst="rect">
              <a:avLst/>
            </a:prstGeom>
            <a:noFill/>
            <a:ln>
              <a:noFill/>
            </a:ln>
          </p:spPr>
        </p:pic>
        <p:pic>
          <p:nvPicPr>
            <p:cNvPr id="625" name="Google Shape;625;p79"/>
            <p:cNvPicPr preferRelativeResize="0"/>
            <p:nvPr/>
          </p:nvPicPr>
          <p:blipFill rotWithShape="1">
            <a:blip r:embed="rId4">
              <a:alphaModFix/>
            </a:blip>
            <a:srcRect/>
            <a:stretch/>
          </p:blipFill>
          <p:spPr>
            <a:xfrm rot="5400000">
              <a:off x="1244613" y="4146686"/>
              <a:ext cx="731520" cy="731612"/>
            </a:xfrm>
            <a:prstGeom prst="rect">
              <a:avLst/>
            </a:prstGeom>
            <a:noFill/>
            <a:ln>
              <a:noFill/>
            </a:ln>
          </p:spPr>
        </p:pic>
        <p:pic>
          <p:nvPicPr>
            <p:cNvPr id="626" name="Google Shape;626;p79"/>
            <p:cNvPicPr preferRelativeResize="0"/>
            <p:nvPr/>
          </p:nvPicPr>
          <p:blipFill rotWithShape="1">
            <a:blip r:embed="rId5">
              <a:alphaModFix/>
            </a:blip>
            <a:srcRect/>
            <a:stretch/>
          </p:blipFill>
          <p:spPr>
            <a:xfrm>
              <a:off x="244660" y="4146732"/>
              <a:ext cx="731612" cy="731520"/>
            </a:xfrm>
            <a:prstGeom prst="rect">
              <a:avLst/>
            </a:prstGeom>
            <a:noFill/>
            <a:ln>
              <a:noFill/>
            </a:ln>
          </p:spPr>
        </p:pic>
      </p:grpSp>
      <p:pic>
        <p:nvPicPr>
          <p:cNvPr id="627" name="Google Shape;627;p79"/>
          <p:cNvPicPr preferRelativeResize="0"/>
          <p:nvPr/>
        </p:nvPicPr>
        <p:blipFill rotWithShape="1">
          <a:blip r:embed="rId6">
            <a:alphaModFix/>
          </a:blip>
          <a:srcRect/>
          <a:stretch/>
        </p:blipFill>
        <p:spPr>
          <a:xfrm>
            <a:off x="3867912" y="465575"/>
            <a:ext cx="1408176" cy="704088"/>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02 Section Divider - Celadon">
  <p:cSld name="CUSTOM_4_2">
    <p:bg>
      <p:bgPr>
        <a:solidFill>
          <a:schemeClr val="accent1"/>
        </a:solidFill>
        <a:effectLst/>
      </p:bgPr>
    </p:bg>
    <p:spTree>
      <p:nvGrpSpPr>
        <p:cNvPr id="1" name="Shape 628"/>
        <p:cNvGrpSpPr/>
        <p:nvPr/>
      </p:nvGrpSpPr>
      <p:grpSpPr>
        <a:xfrm>
          <a:off x="0" y="0"/>
          <a:ext cx="0" cy="0"/>
          <a:chOff x="0" y="0"/>
          <a:chExt cx="0" cy="0"/>
        </a:xfrm>
      </p:grpSpPr>
      <p:sp>
        <p:nvSpPr>
          <p:cNvPr id="629" name="Google Shape;629;p80"/>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a:buNone/>
              <a:defRPr sz="3600" b="0" i="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630" name="Google Shape;630;p80"/>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2pPr>
            <a:lvl3pPr lvl="2"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3pPr>
            <a:lvl4pPr lvl="3"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4pPr>
            <a:lvl5pPr lvl="4"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5pPr>
            <a:lvl6pPr lvl="5"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6pPr>
            <a:lvl7pPr lvl="6"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7pPr>
            <a:lvl8pPr lvl="7"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8pPr>
            <a:lvl9pPr lvl="8" algn="ctr">
              <a:lnSpc>
                <a:spcPct val="115000"/>
              </a:lnSpc>
              <a:spcBef>
                <a:spcPts val="1000"/>
              </a:spcBef>
              <a:spcAft>
                <a:spcPts val="100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2 Section Divider - Celadon">
  <p:cSld name="CUSTOM_4_2">
    <p:bg>
      <p:bgPr>
        <a:solidFill>
          <a:schemeClr val="accent1"/>
        </a:solidFill>
        <a:effectLst/>
      </p:bgPr>
    </p:bg>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SemiBold"/>
              <a:buNone/>
              <a:defRPr sz="3600" b="0" i="0">
                <a:solidFill>
                  <a:schemeClr val="lt1"/>
                </a:solidFill>
                <a:latin typeface="Source Sans Pro SemiBold"/>
                <a:ea typeface="Source Sans Pro SemiBold"/>
                <a:cs typeface="Source Sans Pro SemiBold"/>
                <a:sym typeface="Source Sans Pro SemiBold"/>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66" name="Google Shape;66;p41"/>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2pPr>
            <a:lvl3pPr lvl="2"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3pPr>
            <a:lvl4pPr lvl="3"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4pPr>
            <a:lvl5pPr lvl="4"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5pPr>
            <a:lvl6pPr lvl="5"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6pPr>
            <a:lvl7pPr lvl="6"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7pPr>
            <a:lvl8pPr lvl="7" algn="ctr">
              <a:lnSpc>
                <a:spcPct val="115000"/>
              </a:lnSpc>
              <a:spcBef>
                <a:spcPts val="1000"/>
              </a:spcBef>
              <a:spcAft>
                <a:spcPts val="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8pPr>
            <a:lvl9pPr lvl="8" algn="ctr">
              <a:lnSpc>
                <a:spcPct val="115000"/>
              </a:lnSpc>
              <a:spcBef>
                <a:spcPts val="1000"/>
              </a:spcBef>
              <a:spcAft>
                <a:spcPts val="1000"/>
              </a:spcAft>
              <a:buClr>
                <a:srgbClr val="33B0B8"/>
              </a:buClr>
              <a:buSzPts val="2200"/>
              <a:buFont typeface="Source Sans Pro SemiBold"/>
              <a:buNone/>
              <a:defRPr sz="2200">
                <a:solidFill>
                  <a:srgbClr val="33B0B8"/>
                </a:solidFill>
                <a:latin typeface="Source Sans Pro SemiBold"/>
                <a:ea typeface="Source Sans Pro SemiBold"/>
                <a:cs typeface="Source Sans Pro SemiBold"/>
                <a:sym typeface="Source Sans Pro SemiBold"/>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2 Section Divider - Celadon Dark">
  <p:cSld name="CUSTOM_4_1">
    <p:bg>
      <p:bgPr>
        <a:solidFill>
          <a:schemeClr val="dk2"/>
        </a:solidFill>
        <a:effectLst/>
      </p:bgPr>
    </p:bg>
    <p:spTree>
      <p:nvGrpSpPr>
        <p:cNvPr id="1" name="Shape 631"/>
        <p:cNvGrpSpPr/>
        <p:nvPr/>
      </p:nvGrpSpPr>
      <p:grpSpPr>
        <a:xfrm>
          <a:off x="0" y="0"/>
          <a:ext cx="0" cy="0"/>
          <a:chOff x="0" y="0"/>
          <a:chExt cx="0" cy="0"/>
        </a:xfrm>
      </p:grpSpPr>
      <p:sp>
        <p:nvSpPr>
          <p:cNvPr id="632" name="Google Shape;632;p81"/>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600"/>
              <a:buFont typeface="Source Sans Pro"/>
              <a:buNone/>
              <a:defRPr sz="3600" b="0" i="0">
                <a:solidFill>
                  <a:schemeClr val="lt1"/>
                </a:solidFill>
                <a:latin typeface="Source Sans Pro"/>
                <a:ea typeface="Source Sans Pro"/>
                <a:cs typeface="Source Sans Pro"/>
                <a:sym typeface="Source Sans Pro"/>
              </a:defRPr>
            </a:lvl1pPr>
            <a:lvl2pPr lvl="1" algn="ctr">
              <a:lnSpc>
                <a:spcPct val="100000"/>
              </a:lnSpc>
              <a:spcBef>
                <a:spcPts val="0"/>
              </a:spcBef>
              <a:spcAft>
                <a:spcPts val="0"/>
              </a:spcAft>
              <a:buClr>
                <a:srgbClr val="06648B"/>
              </a:buClr>
              <a:buSzPts val="3600"/>
              <a:buNone/>
              <a:defRPr sz="3600">
                <a:solidFill>
                  <a:srgbClr val="06648B"/>
                </a:solidFill>
              </a:defRPr>
            </a:lvl2pPr>
            <a:lvl3pPr lvl="2" algn="ctr">
              <a:lnSpc>
                <a:spcPct val="100000"/>
              </a:lnSpc>
              <a:spcBef>
                <a:spcPts val="0"/>
              </a:spcBef>
              <a:spcAft>
                <a:spcPts val="0"/>
              </a:spcAft>
              <a:buClr>
                <a:srgbClr val="06648B"/>
              </a:buClr>
              <a:buSzPts val="3600"/>
              <a:buNone/>
              <a:defRPr sz="3600">
                <a:solidFill>
                  <a:srgbClr val="06648B"/>
                </a:solidFill>
              </a:defRPr>
            </a:lvl3pPr>
            <a:lvl4pPr lvl="3" algn="ctr">
              <a:lnSpc>
                <a:spcPct val="100000"/>
              </a:lnSpc>
              <a:spcBef>
                <a:spcPts val="0"/>
              </a:spcBef>
              <a:spcAft>
                <a:spcPts val="0"/>
              </a:spcAft>
              <a:buClr>
                <a:srgbClr val="06648B"/>
              </a:buClr>
              <a:buSzPts val="3600"/>
              <a:buNone/>
              <a:defRPr sz="3600">
                <a:solidFill>
                  <a:srgbClr val="06648B"/>
                </a:solidFill>
              </a:defRPr>
            </a:lvl4pPr>
            <a:lvl5pPr lvl="4" algn="ctr">
              <a:lnSpc>
                <a:spcPct val="100000"/>
              </a:lnSpc>
              <a:spcBef>
                <a:spcPts val="0"/>
              </a:spcBef>
              <a:spcAft>
                <a:spcPts val="0"/>
              </a:spcAft>
              <a:buClr>
                <a:srgbClr val="06648B"/>
              </a:buClr>
              <a:buSzPts val="3600"/>
              <a:buNone/>
              <a:defRPr sz="3600">
                <a:solidFill>
                  <a:srgbClr val="06648B"/>
                </a:solidFill>
              </a:defRPr>
            </a:lvl5pPr>
            <a:lvl6pPr lvl="5" algn="ctr">
              <a:lnSpc>
                <a:spcPct val="100000"/>
              </a:lnSpc>
              <a:spcBef>
                <a:spcPts val="0"/>
              </a:spcBef>
              <a:spcAft>
                <a:spcPts val="0"/>
              </a:spcAft>
              <a:buClr>
                <a:srgbClr val="06648B"/>
              </a:buClr>
              <a:buSzPts val="3600"/>
              <a:buNone/>
              <a:defRPr sz="3600">
                <a:solidFill>
                  <a:srgbClr val="06648B"/>
                </a:solidFill>
              </a:defRPr>
            </a:lvl6pPr>
            <a:lvl7pPr lvl="6" algn="ctr">
              <a:lnSpc>
                <a:spcPct val="100000"/>
              </a:lnSpc>
              <a:spcBef>
                <a:spcPts val="0"/>
              </a:spcBef>
              <a:spcAft>
                <a:spcPts val="0"/>
              </a:spcAft>
              <a:buClr>
                <a:srgbClr val="06648B"/>
              </a:buClr>
              <a:buSzPts val="3600"/>
              <a:buNone/>
              <a:defRPr sz="3600">
                <a:solidFill>
                  <a:srgbClr val="06648B"/>
                </a:solidFill>
              </a:defRPr>
            </a:lvl7pPr>
            <a:lvl8pPr lvl="7" algn="ctr">
              <a:lnSpc>
                <a:spcPct val="100000"/>
              </a:lnSpc>
              <a:spcBef>
                <a:spcPts val="0"/>
              </a:spcBef>
              <a:spcAft>
                <a:spcPts val="0"/>
              </a:spcAft>
              <a:buClr>
                <a:srgbClr val="06648B"/>
              </a:buClr>
              <a:buSzPts val="3600"/>
              <a:buNone/>
              <a:defRPr sz="3600">
                <a:solidFill>
                  <a:srgbClr val="06648B"/>
                </a:solidFill>
              </a:defRPr>
            </a:lvl8pPr>
            <a:lvl9pPr lvl="8" algn="ctr">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633" name="Google Shape;633;p81"/>
          <p:cNvSpPr txBox="1">
            <a:spLocks noGrp="1"/>
          </p:cNvSpPr>
          <p:nvPr>
            <p:ph type="subTitle" idx="1"/>
          </p:nvPr>
        </p:nvSpPr>
        <p:spPr>
          <a:xfrm>
            <a:off x="914400" y="2892177"/>
            <a:ext cx="7315200" cy="420900"/>
          </a:xfrm>
          <a:prstGeom prst="rect">
            <a:avLst/>
          </a:prstGeom>
          <a:noFill/>
          <a:ln>
            <a:noFill/>
          </a:ln>
        </p:spPr>
        <p:txBody>
          <a:bodyPr spcFirstLastPara="1" wrap="square" lIns="91425" tIns="45700" rIns="91425" bIns="45700" anchor="t" anchorCtr="0">
            <a:noAutofit/>
          </a:bodyPr>
          <a:lstStyle>
            <a:lvl1pPr lvl="0" algn="ctr">
              <a:lnSpc>
                <a:spcPct val="115000"/>
              </a:lnSpc>
              <a:spcBef>
                <a:spcPts val="0"/>
              </a:spcBef>
              <a:spcAft>
                <a:spcPts val="0"/>
              </a:spcAft>
              <a:buClr>
                <a:srgbClr val="E9F7FB"/>
              </a:buClr>
              <a:buSzPts val="2200"/>
              <a:buNone/>
              <a:defRPr sz="2200">
                <a:solidFill>
                  <a:srgbClr val="E9F7FB"/>
                </a:solidFill>
              </a:defRPr>
            </a:lvl1pPr>
            <a:lvl2pPr lvl="1"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2pPr>
            <a:lvl3pPr lvl="2"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3pPr>
            <a:lvl4pPr lvl="3"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4pPr>
            <a:lvl5pPr lvl="4"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5pPr>
            <a:lvl6pPr lvl="5"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6pPr>
            <a:lvl7pPr lvl="6"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7pPr>
            <a:lvl8pPr lvl="7" algn="ctr">
              <a:lnSpc>
                <a:spcPct val="115000"/>
              </a:lnSpc>
              <a:spcBef>
                <a:spcPts val="1000"/>
              </a:spcBef>
              <a:spcAft>
                <a:spcPts val="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8pPr>
            <a:lvl9pPr lvl="8" algn="ctr">
              <a:lnSpc>
                <a:spcPct val="115000"/>
              </a:lnSpc>
              <a:spcBef>
                <a:spcPts val="1000"/>
              </a:spcBef>
              <a:spcAft>
                <a:spcPts val="1000"/>
              </a:spcAft>
              <a:buClr>
                <a:srgbClr val="33B0B8"/>
              </a:buClr>
              <a:buSzPts val="2200"/>
              <a:buFont typeface="Source Sans Pro"/>
              <a:buNone/>
              <a:defRPr sz="2200">
                <a:solidFill>
                  <a:srgbClr val="33B0B8"/>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1 Speaker Highlight">
  <p:cSld name="CUSTOM_5_1">
    <p:bg>
      <p:bgPr>
        <a:solidFill>
          <a:srgbClr val="E9F7FB"/>
        </a:solidFill>
        <a:effectLst/>
      </p:bgPr>
    </p:bg>
    <p:spTree>
      <p:nvGrpSpPr>
        <p:cNvPr id="1" name="Shape 634"/>
        <p:cNvGrpSpPr/>
        <p:nvPr/>
      </p:nvGrpSpPr>
      <p:grpSpPr>
        <a:xfrm>
          <a:off x="0" y="0"/>
          <a:ext cx="0" cy="0"/>
          <a:chOff x="0" y="0"/>
          <a:chExt cx="0" cy="0"/>
        </a:xfrm>
      </p:grpSpPr>
      <p:sp>
        <p:nvSpPr>
          <p:cNvPr id="635" name="Google Shape;635;p82"/>
          <p:cNvSpPr txBox="1">
            <a:spLocks noGrp="1"/>
          </p:cNvSpPr>
          <p:nvPr>
            <p:ph type="body" idx="1"/>
          </p:nvPr>
        </p:nvSpPr>
        <p:spPr>
          <a:xfrm>
            <a:off x="512475" y="1386900"/>
            <a:ext cx="3673500" cy="26691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636" name="Google Shape;636;p82"/>
          <p:cNvSpPr/>
          <p:nvPr/>
        </p:nvSpPr>
        <p:spPr>
          <a:xfrm>
            <a:off x="4572000" y="0"/>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82"/>
          <p:cNvSpPr>
            <a:spLocks noGrp="1"/>
          </p:cNvSpPr>
          <p:nvPr>
            <p:ph type="pic" idx="2"/>
          </p:nvPr>
        </p:nvSpPr>
        <p:spPr>
          <a:xfrm>
            <a:off x="5026500" y="740250"/>
            <a:ext cx="3663000" cy="3663000"/>
          </a:xfrm>
          <a:prstGeom prst="ellipse">
            <a:avLst/>
          </a:prstGeom>
          <a:noFill/>
          <a:ln>
            <a:noFill/>
          </a:ln>
        </p:spPr>
      </p:sp>
      <p:sp>
        <p:nvSpPr>
          <p:cNvPr id="638" name="Google Shape;638;p82"/>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Font typeface="Source Sans Pro"/>
              <a:buNone/>
              <a:defRPr sz="14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4 Two Column Layout">
  <p:cSld name="Normal Layout 1_1">
    <p:spTree>
      <p:nvGrpSpPr>
        <p:cNvPr id="1" name="Shape 639"/>
        <p:cNvGrpSpPr/>
        <p:nvPr/>
      </p:nvGrpSpPr>
      <p:grpSpPr>
        <a:xfrm>
          <a:off x="0" y="0"/>
          <a:ext cx="0" cy="0"/>
          <a:chOff x="0" y="0"/>
          <a:chExt cx="0" cy="0"/>
        </a:xfrm>
      </p:grpSpPr>
      <p:sp>
        <p:nvSpPr>
          <p:cNvPr id="640" name="Google Shape;640;p83"/>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641" name="Google Shape;641;p83"/>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642" name="Google Shape;642;p83"/>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643" name="Google Shape;643;p83"/>
          <p:cNvSpPr txBox="1">
            <a:spLocks noGrp="1"/>
          </p:cNvSpPr>
          <p:nvPr>
            <p:ph type="body" idx="2"/>
          </p:nvPr>
        </p:nvSpPr>
        <p:spPr>
          <a:xfrm>
            <a:off x="4727448" y="1364725"/>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pic>
        <p:nvPicPr>
          <p:cNvPr id="644" name="Google Shape;644;p83"/>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4 Two Column Layout - Two Images">
  <p:cSld name="Normal Layout 1_1_3">
    <p:spTree>
      <p:nvGrpSpPr>
        <p:cNvPr id="1" name="Shape 645"/>
        <p:cNvGrpSpPr/>
        <p:nvPr/>
      </p:nvGrpSpPr>
      <p:grpSpPr>
        <a:xfrm>
          <a:off x="0" y="0"/>
          <a:ext cx="0" cy="0"/>
          <a:chOff x="0" y="0"/>
          <a:chExt cx="0" cy="0"/>
        </a:xfrm>
      </p:grpSpPr>
      <p:sp>
        <p:nvSpPr>
          <p:cNvPr id="646" name="Google Shape;646;p84"/>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647" name="Google Shape;647;p84"/>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648" name="Google Shape;648;p84"/>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649" name="Google Shape;649;p84"/>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50" name="Google Shape;650;p84"/>
          <p:cNvSpPr>
            <a:spLocks noGrp="1"/>
          </p:cNvSpPr>
          <p:nvPr>
            <p:ph type="pic" idx="3"/>
          </p:nvPr>
        </p:nvSpPr>
        <p:spPr>
          <a:xfrm>
            <a:off x="518250" y="1322250"/>
            <a:ext cx="3749100" cy="2194500"/>
          </a:xfrm>
          <a:prstGeom prst="rect">
            <a:avLst/>
          </a:prstGeom>
          <a:noFill/>
          <a:ln>
            <a:noFill/>
          </a:ln>
        </p:spPr>
      </p:sp>
      <p:sp>
        <p:nvSpPr>
          <p:cNvPr id="651" name="Google Shape;651;p84"/>
          <p:cNvSpPr>
            <a:spLocks noGrp="1"/>
          </p:cNvSpPr>
          <p:nvPr>
            <p:ph type="pic" idx="4"/>
          </p:nvPr>
        </p:nvSpPr>
        <p:spPr>
          <a:xfrm>
            <a:off x="4727450" y="1322250"/>
            <a:ext cx="3749100" cy="2194500"/>
          </a:xfrm>
          <a:prstGeom prst="rect">
            <a:avLst/>
          </a:prstGeom>
          <a:noFill/>
          <a:ln>
            <a:noFill/>
          </a:ln>
        </p:spPr>
      </p:sp>
      <p:pic>
        <p:nvPicPr>
          <p:cNvPr id="652" name="Google Shape;652;p84"/>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4 Two Column Layout - Image">
  <p:cSld name="Normal Layout 1_1_2">
    <p:spTree>
      <p:nvGrpSpPr>
        <p:cNvPr id="1" name="Shape 653"/>
        <p:cNvGrpSpPr/>
        <p:nvPr/>
      </p:nvGrpSpPr>
      <p:grpSpPr>
        <a:xfrm>
          <a:off x="0" y="0"/>
          <a:ext cx="0" cy="0"/>
          <a:chOff x="0" y="0"/>
          <a:chExt cx="0" cy="0"/>
        </a:xfrm>
      </p:grpSpPr>
      <p:sp>
        <p:nvSpPr>
          <p:cNvPr id="654" name="Google Shape;654;p8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655" name="Google Shape;655;p85"/>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656" name="Google Shape;656;p85"/>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657" name="Google Shape;657;p85"/>
          <p:cNvSpPr>
            <a:spLocks noGrp="1"/>
          </p:cNvSpPr>
          <p:nvPr>
            <p:ph type="pic" idx="2"/>
          </p:nvPr>
        </p:nvSpPr>
        <p:spPr>
          <a:xfrm>
            <a:off x="4727450" y="1322250"/>
            <a:ext cx="4023300" cy="2926200"/>
          </a:xfrm>
          <a:prstGeom prst="rect">
            <a:avLst/>
          </a:prstGeom>
          <a:noFill/>
          <a:ln>
            <a:noFill/>
          </a:ln>
        </p:spPr>
      </p:sp>
      <p:pic>
        <p:nvPicPr>
          <p:cNvPr id="658" name="Google Shape;658;p85"/>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5 Three Column Layout">
  <p:cSld name="Normal Layout 1_1_1">
    <p:spTree>
      <p:nvGrpSpPr>
        <p:cNvPr id="1" name="Shape 659"/>
        <p:cNvGrpSpPr/>
        <p:nvPr/>
      </p:nvGrpSpPr>
      <p:grpSpPr>
        <a:xfrm>
          <a:off x="0" y="0"/>
          <a:ext cx="0" cy="0"/>
          <a:chOff x="0" y="0"/>
          <a:chExt cx="0" cy="0"/>
        </a:xfrm>
      </p:grpSpPr>
      <p:sp>
        <p:nvSpPr>
          <p:cNvPr id="660" name="Google Shape;660;p86"/>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661" name="Google Shape;661;p86"/>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662" name="Google Shape;662;p86"/>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663" name="Google Shape;663;p86"/>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64" name="Google Shape;664;p86"/>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65" name="Google Shape;665;p86"/>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pic>
        <p:nvPicPr>
          <p:cNvPr id="666" name="Google Shape;666;p86"/>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5 Three Column Layout - Images">
  <p:cSld name="Normal Layout 1_1_1_1">
    <p:spTree>
      <p:nvGrpSpPr>
        <p:cNvPr id="1" name="Shape 667"/>
        <p:cNvGrpSpPr/>
        <p:nvPr/>
      </p:nvGrpSpPr>
      <p:grpSpPr>
        <a:xfrm>
          <a:off x="0" y="0"/>
          <a:ext cx="0" cy="0"/>
          <a:chOff x="0" y="0"/>
          <a:chExt cx="0" cy="0"/>
        </a:xfrm>
      </p:grpSpPr>
      <p:sp>
        <p:nvSpPr>
          <p:cNvPr id="668" name="Google Shape;668;p87"/>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669" name="Google Shape;669;p8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670" name="Google Shape;670;p87"/>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671" name="Google Shape;671;p87"/>
          <p:cNvSpPr txBox="1">
            <a:spLocks noGrp="1"/>
          </p:cNvSpPr>
          <p:nvPr>
            <p:ph type="body" idx="1"/>
          </p:nvPr>
        </p:nvSpPr>
        <p:spPr>
          <a:xfrm>
            <a:off x="518244" y="29321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72" name="Google Shape;672;p87"/>
          <p:cNvSpPr txBox="1">
            <a:spLocks noGrp="1"/>
          </p:cNvSpPr>
          <p:nvPr>
            <p:ph type="body" idx="2"/>
          </p:nvPr>
        </p:nvSpPr>
        <p:spPr>
          <a:xfrm>
            <a:off x="3428969"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73" name="Google Shape;673;p87"/>
          <p:cNvSpPr txBox="1">
            <a:spLocks noGrp="1"/>
          </p:cNvSpPr>
          <p:nvPr>
            <p:ph type="body" idx="3"/>
          </p:nvPr>
        </p:nvSpPr>
        <p:spPr>
          <a:xfrm>
            <a:off x="6339694" y="2933276"/>
            <a:ext cx="2286000" cy="14619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674" name="Google Shape;674;p87"/>
          <p:cNvSpPr>
            <a:spLocks noGrp="1"/>
          </p:cNvSpPr>
          <p:nvPr>
            <p:ph type="pic" idx="4"/>
          </p:nvPr>
        </p:nvSpPr>
        <p:spPr>
          <a:xfrm>
            <a:off x="518250" y="1322238"/>
            <a:ext cx="2286000" cy="1462200"/>
          </a:xfrm>
          <a:prstGeom prst="rect">
            <a:avLst/>
          </a:prstGeom>
          <a:noFill/>
          <a:ln>
            <a:noFill/>
          </a:ln>
        </p:spPr>
      </p:sp>
      <p:sp>
        <p:nvSpPr>
          <p:cNvPr id="675" name="Google Shape;675;p87"/>
          <p:cNvSpPr>
            <a:spLocks noGrp="1"/>
          </p:cNvSpPr>
          <p:nvPr>
            <p:ph type="pic" idx="5"/>
          </p:nvPr>
        </p:nvSpPr>
        <p:spPr>
          <a:xfrm>
            <a:off x="6339700" y="1323068"/>
            <a:ext cx="2286000" cy="1462200"/>
          </a:xfrm>
          <a:prstGeom prst="rect">
            <a:avLst/>
          </a:prstGeom>
          <a:noFill/>
          <a:ln>
            <a:noFill/>
          </a:ln>
        </p:spPr>
      </p:sp>
      <p:sp>
        <p:nvSpPr>
          <p:cNvPr id="676" name="Google Shape;676;p87"/>
          <p:cNvSpPr>
            <a:spLocks noGrp="1"/>
          </p:cNvSpPr>
          <p:nvPr>
            <p:ph type="pic" idx="6"/>
          </p:nvPr>
        </p:nvSpPr>
        <p:spPr>
          <a:xfrm>
            <a:off x="3428963" y="1323068"/>
            <a:ext cx="2286000" cy="1462200"/>
          </a:xfrm>
          <a:prstGeom prst="rect">
            <a:avLst/>
          </a:prstGeom>
          <a:noFill/>
          <a:ln>
            <a:noFill/>
          </a:ln>
        </p:spPr>
      </p:sp>
      <p:pic>
        <p:nvPicPr>
          <p:cNvPr id="677" name="Google Shape;677;p87"/>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6 Title Only">
  <p:cSld name="Normal Layout_1_1">
    <p:spTree>
      <p:nvGrpSpPr>
        <p:cNvPr id="1" name="Shape 678"/>
        <p:cNvGrpSpPr/>
        <p:nvPr/>
      </p:nvGrpSpPr>
      <p:grpSpPr>
        <a:xfrm>
          <a:off x="0" y="0"/>
          <a:ext cx="0" cy="0"/>
          <a:chOff x="0" y="0"/>
          <a:chExt cx="0" cy="0"/>
        </a:xfrm>
      </p:grpSpPr>
      <p:sp>
        <p:nvSpPr>
          <p:cNvPr id="679" name="Google Shape;679;p88"/>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680" name="Google Shape;680;p88"/>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681" name="Google Shape;681;p88"/>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6 Blank Layout">
  <p:cSld name="Normal Layout_1">
    <p:spTree>
      <p:nvGrpSpPr>
        <p:cNvPr id="1" name="Shape 682"/>
        <p:cNvGrpSpPr/>
        <p:nvPr/>
      </p:nvGrpSpPr>
      <p:grpSpPr>
        <a:xfrm>
          <a:off x="0" y="0"/>
          <a:ext cx="0" cy="0"/>
          <a:chOff x="0" y="0"/>
          <a:chExt cx="0" cy="0"/>
        </a:xfrm>
      </p:grpSpPr>
      <p:cxnSp>
        <p:nvCxnSpPr>
          <p:cNvPr id="683" name="Google Shape;683;p89"/>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684" name="Google Shape;684;p89"/>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6 Full Image Layout">
  <p:cSld name="CUSTOM_6">
    <p:spTree>
      <p:nvGrpSpPr>
        <p:cNvPr id="1" name="Shape 685"/>
        <p:cNvGrpSpPr/>
        <p:nvPr/>
      </p:nvGrpSpPr>
      <p:grpSpPr>
        <a:xfrm>
          <a:off x="0" y="0"/>
          <a:ext cx="0" cy="0"/>
          <a:chOff x="0" y="0"/>
          <a:chExt cx="0" cy="0"/>
        </a:xfrm>
      </p:grpSpPr>
      <p:sp>
        <p:nvSpPr>
          <p:cNvPr id="686" name="Google Shape;686;p90"/>
          <p:cNvSpPr txBox="1">
            <a:spLocks noGrp="1"/>
          </p:cNvSpPr>
          <p:nvPr>
            <p:ph type="sldNum" idx="12"/>
          </p:nvPr>
        </p:nvSpPr>
        <p:spPr>
          <a:xfrm>
            <a:off x="8450241" y="4742800"/>
            <a:ext cx="419400" cy="274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87" name="Google Shape;687;p90"/>
          <p:cNvSpPr>
            <a:spLocks noGrp="1"/>
          </p:cNvSpPr>
          <p:nvPr>
            <p:ph type="pic" idx="2"/>
          </p:nvPr>
        </p:nvSpPr>
        <p:spPr>
          <a:xfrm>
            <a:off x="8800" y="8800"/>
            <a:ext cx="9144000" cy="51435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 Speaker Highlight">
  <p:cSld name="CUSTOM_5_1">
    <p:bg>
      <p:bgPr>
        <a:solidFill>
          <a:srgbClr val="E9F7FB"/>
        </a:solidFill>
        <a:effectLst/>
      </p:bgPr>
    </p:bg>
    <p:spTree>
      <p:nvGrpSpPr>
        <p:cNvPr id="1" name="Shape 67"/>
        <p:cNvGrpSpPr/>
        <p:nvPr/>
      </p:nvGrpSpPr>
      <p:grpSpPr>
        <a:xfrm>
          <a:off x="0" y="0"/>
          <a:ext cx="0" cy="0"/>
          <a:chOff x="0" y="0"/>
          <a:chExt cx="0" cy="0"/>
        </a:xfrm>
      </p:grpSpPr>
      <p:sp>
        <p:nvSpPr>
          <p:cNvPr id="68" name="Google Shape;68;p42"/>
          <p:cNvSpPr txBox="1">
            <a:spLocks noGrp="1"/>
          </p:cNvSpPr>
          <p:nvPr>
            <p:ph type="body" idx="1"/>
          </p:nvPr>
        </p:nvSpPr>
        <p:spPr>
          <a:xfrm>
            <a:off x="512475" y="1386900"/>
            <a:ext cx="3673500" cy="26691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69" name="Google Shape;69;p42"/>
          <p:cNvSpPr/>
          <p:nvPr/>
        </p:nvSpPr>
        <p:spPr>
          <a:xfrm>
            <a:off x="4572000" y="0"/>
            <a:ext cx="4572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42"/>
          <p:cNvSpPr>
            <a:spLocks noGrp="1"/>
          </p:cNvSpPr>
          <p:nvPr>
            <p:ph type="pic" idx="2"/>
          </p:nvPr>
        </p:nvSpPr>
        <p:spPr>
          <a:xfrm>
            <a:off x="5026500" y="740250"/>
            <a:ext cx="3663000" cy="3663000"/>
          </a:xfrm>
          <a:prstGeom prst="ellipse">
            <a:avLst/>
          </a:prstGeom>
          <a:noFill/>
          <a:ln>
            <a:noFill/>
          </a:ln>
        </p:spPr>
      </p:sp>
      <p:sp>
        <p:nvSpPr>
          <p:cNvPr id="71" name="Google Shape;71;p42"/>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Font typeface="Source Sans Pro SemiBold"/>
              <a:buNone/>
              <a:defRPr sz="14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7 Closing Slide">
  <p:cSld name="CUSTOM_1">
    <p:bg>
      <p:bgPr>
        <a:solidFill>
          <a:schemeClr val="dk2"/>
        </a:solidFill>
        <a:effectLst/>
      </p:bgPr>
    </p:bg>
    <p:spTree>
      <p:nvGrpSpPr>
        <p:cNvPr id="1" name="Shape 688"/>
        <p:cNvGrpSpPr/>
        <p:nvPr/>
      </p:nvGrpSpPr>
      <p:grpSpPr>
        <a:xfrm>
          <a:off x="0" y="0"/>
          <a:ext cx="0" cy="0"/>
          <a:chOff x="0" y="0"/>
          <a:chExt cx="0" cy="0"/>
        </a:xfrm>
      </p:grpSpPr>
      <p:sp>
        <p:nvSpPr>
          <p:cNvPr id="689" name="Google Shape;689;p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Source Sans Pro"/>
                <a:ea typeface="Source Sans Pro"/>
                <a:cs typeface="Source Sans Pro"/>
                <a:sym typeface="Source Sans Pro"/>
              </a:defRPr>
            </a:lvl9pPr>
          </a:lstStyle>
          <a:p>
            <a:pPr marL="0" lvl="0" indent="0" algn="l" rtl="0">
              <a:spcBef>
                <a:spcPts val="0"/>
              </a:spcBef>
              <a:spcAft>
                <a:spcPts val="0"/>
              </a:spcAft>
              <a:buNone/>
            </a:pPr>
            <a:fld id="{00000000-1234-1234-1234-123412341234}" type="slidenum">
              <a:rPr lang="en"/>
              <a:t>‹#›</a:t>
            </a:fld>
            <a:endParaRPr/>
          </a:p>
        </p:txBody>
      </p:sp>
      <p:pic>
        <p:nvPicPr>
          <p:cNvPr id="690" name="Google Shape;690;p91"/>
          <p:cNvPicPr preferRelativeResize="0"/>
          <p:nvPr/>
        </p:nvPicPr>
        <p:blipFill rotWithShape="1">
          <a:blip r:embed="rId2">
            <a:alphaModFix/>
          </a:blip>
          <a:srcRect/>
          <a:stretch/>
        </p:blipFill>
        <p:spPr>
          <a:xfrm>
            <a:off x="2902700" y="1734975"/>
            <a:ext cx="3338600" cy="1673525"/>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7 Closing Slide CTA">
  <p:cSld name="CUSTOM_1_1">
    <p:bg>
      <p:bgPr>
        <a:solidFill>
          <a:schemeClr val="dk2"/>
        </a:solidFill>
        <a:effectLst/>
      </p:bgPr>
    </p:bg>
    <p:spTree>
      <p:nvGrpSpPr>
        <p:cNvPr id="1" name="Shape 691"/>
        <p:cNvGrpSpPr/>
        <p:nvPr/>
      </p:nvGrpSpPr>
      <p:grpSpPr>
        <a:xfrm>
          <a:off x="0" y="0"/>
          <a:ext cx="0" cy="0"/>
          <a:chOff x="0" y="0"/>
          <a:chExt cx="0" cy="0"/>
        </a:xfrm>
      </p:grpSpPr>
      <p:pic>
        <p:nvPicPr>
          <p:cNvPr id="692" name="Google Shape;692;p92"/>
          <p:cNvPicPr preferRelativeResize="0"/>
          <p:nvPr/>
        </p:nvPicPr>
        <p:blipFill rotWithShape="1">
          <a:blip r:embed="rId2">
            <a:alphaModFix/>
          </a:blip>
          <a:srcRect/>
          <a:stretch/>
        </p:blipFill>
        <p:spPr>
          <a:xfrm>
            <a:off x="2902700" y="1353975"/>
            <a:ext cx="3338600" cy="1673525"/>
          </a:xfrm>
          <a:prstGeom prst="rect">
            <a:avLst/>
          </a:prstGeom>
          <a:noFill/>
          <a:ln>
            <a:noFill/>
          </a:ln>
        </p:spPr>
      </p:pic>
      <p:sp>
        <p:nvSpPr>
          <p:cNvPr id="693" name="Google Shape;693;p92"/>
          <p:cNvSpPr txBox="1">
            <a:spLocks noGrp="1"/>
          </p:cNvSpPr>
          <p:nvPr>
            <p:ph type="title"/>
          </p:nvPr>
        </p:nvSpPr>
        <p:spPr>
          <a:xfrm>
            <a:off x="1171650" y="2980175"/>
            <a:ext cx="6800700" cy="118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Clr>
                <a:schemeClr val="accent4"/>
              </a:buClr>
              <a:buSzPts val="2500"/>
              <a:buNone/>
              <a:defRPr sz="2500">
                <a:solidFill>
                  <a:schemeClr val="accent4"/>
                </a:solidFill>
              </a:defRPr>
            </a:lvl1pPr>
            <a:lvl2pPr lvl="1" algn="l">
              <a:lnSpc>
                <a:spcPct val="100000"/>
              </a:lnSpc>
              <a:spcBef>
                <a:spcPts val="0"/>
              </a:spcBef>
              <a:spcAft>
                <a:spcPts val="0"/>
              </a:spcAft>
              <a:buSzPts val="2100"/>
              <a:buNone/>
              <a:defRPr>
                <a:latin typeface="Source Sans Pro"/>
                <a:ea typeface="Source Sans Pro"/>
                <a:cs typeface="Source Sans Pro"/>
                <a:sym typeface="Source Sans Pro"/>
              </a:defRPr>
            </a:lvl2pPr>
            <a:lvl3pPr lvl="2" algn="l">
              <a:lnSpc>
                <a:spcPct val="100000"/>
              </a:lnSpc>
              <a:spcBef>
                <a:spcPts val="0"/>
              </a:spcBef>
              <a:spcAft>
                <a:spcPts val="0"/>
              </a:spcAft>
              <a:buSzPts val="2100"/>
              <a:buNone/>
              <a:defRPr>
                <a:latin typeface="Source Sans Pro"/>
                <a:ea typeface="Source Sans Pro"/>
                <a:cs typeface="Source Sans Pro"/>
                <a:sym typeface="Source Sans Pro"/>
              </a:defRPr>
            </a:lvl3pPr>
            <a:lvl4pPr lvl="3" algn="l">
              <a:lnSpc>
                <a:spcPct val="100000"/>
              </a:lnSpc>
              <a:spcBef>
                <a:spcPts val="0"/>
              </a:spcBef>
              <a:spcAft>
                <a:spcPts val="0"/>
              </a:spcAft>
              <a:buSzPts val="2100"/>
              <a:buNone/>
              <a:defRPr>
                <a:latin typeface="Source Sans Pro"/>
                <a:ea typeface="Source Sans Pro"/>
                <a:cs typeface="Source Sans Pro"/>
                <a:sym typeface="Source Sans Pro"/>
              </a:defRPr>
            </a:lvl4pPr>
            <a:lvl5pPr lvl="4" algn="l">
              <a:lnSpc>
                <a:spcPct val="100000"/>
              </a:lnSpc>
              <a:spcBef>
                <a:spcPts val="0"/>
              </a:spcBef>
              <a:spcAft>
                <a:spcPts val="0"/>
              </a:spcAft>
              <a:buSzPts val="2100"/>
              <a:buNone/>
              <a:defRPr>
                <a:latin typeface="Source Sans Pro"/>
                <a:ea typeface="Source Sans Pro"/>
                <a:cs typeface="Source Sans Pro"/>
                <a:sym typeface="Source Sans Pro"/>
              </a:defRPr>
            </a:lvl5pPr>
            <a:lvl6pPr lvl="5" algn="l">
              <a:lnSpc>
                <a:spcPct val="100000"/>
              </a:lnSpc>
              <a:spcBef>
                <a:spcPts val="0"/>
              </a:spcBef>
              <a:spcAft>
                <a:spcPts val="0"/>
              </a:spcAft>
              <a:buSzPts val="2100"/>
              <a:buNone/>
              <a:defRPr>
                <a:latin typeface="Source Sans Pro"/>
                <a:ea typeface="Source Sans Pro"/>
                <a:cs typeface="Source Sans Pro"/>
                <a:sym typeface="Source Sans Pro"/>
              </a:defRPr>
            </a:lvl6pPr>
            <a:lvl7pPr lvl="6" algn="l">
              <a:lnSpc>
                <a:spcPct val="100000"/>
              </a:lnSpc>
              <a:spcBef>
                <a:spcPts val="0"/>
              </a:spcBef>
              <a:spcAft>
                <a:spcPts val="0"/>
              </a:spcAft>
              <a:buSzPts val="2100"/>
              <a:buNone/>
              <a:defRPr>
                <a:latin typeface="Source Sans Pro"/>
                <a:ea typeface="Source Sans Pro"/>
                <a:cs typeface="Source Sans Pro"/>
                <a:sym typeface="Source Sans Pro"/>
              </a:defRPr>
            </a:lvl7pPr>
            <a:lvl8pPr lvl="7" algn="l">
              <a:lnSpc>
                <a:spcPct val="100000"/>
              </a:lnSpc>
              <a:spcBef>
                <a:spcPts val="0"/>
              </a:spcBef>
              <a:spcAft>
                <a:spcPts val="0"/>
              </a:spcAft>
              <a:buSzPts val="2100"/>
              <a:buNone/>
              <a:defRPr>
                <a:latin typeface="Source Sans Pro"/>
                <a:ea typeface="Source Sans Pro"/>
                <a:cs typeface="Source Sans Pro"/>
                <a:sym typeface="Source Sans Pro"/>
              </a:defRPr>
            </a:lvl8pPr>
            <a:lvl9pPr lvl="8" algn="l">
              <a:lnSpc>
                <a:spcPct val="100000"/>
              </a:lnSpc>
              <a:spcBef>
                <a:spcPts val="0"/>
              </a:spcBef>
              <a:spcAft>
                <a:spcPts val="0"/>
              </a:spcAft>
              <a:buSzPts val="2100"/>
              <a:buNone/>
              <a:defRPr>
                <a:latin typeface="Source Sans Pro"/>
                <a:ea typeface="Source Sans Pro"/>
                <a:cs typeface="Source Sans Pro"/>
                <a:sym typeface="Source Sans Pro"/>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lor Swatches">
  <p:cSld name="CUSTOM_3">
    <p:spTree>
      <p:nvGrpSpPr>
        <p:cNvPr id="1" name="Shape 694"/>
        <p:cNvGrpSpPr/>
        <p:nvPr/>
      </p:nvGrpSpPr>
      <p:grpSpPr>
        <a:xfrm>
          <a:off x="0" y="0"/>
          <a:ext cx="0" cy="0"/>
          <a:chOff x="0" y="0"/>
          <a:chExt cx="0" cy="0"/>
        </a:xfrm>
      </p:grpSpPr>
      <p:sp>
        <p:nvSpPr>
          <p:cNvPr id="695" name="Google Shape;695;p93"/>
          <p:cNvSpPr/>
          <p:nvPr/>
        </p:nvSpPr>
        <p:spPr>
          <a:xfrm>
            <a:off x="459550" y="615450"/>
            <a:ext cx="828600" cy="369300"/>
          </a:xfrm>
          <a:prstGeom prst="rect">
            <a:avLst/>
          </a:prstGeom>
          <a:solidFill>
            <a:srgbClr val="087D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93"/>
          <p:cNvSpPr txBox="1"/>
          <p:nvPr/>
        </p:nvSpPr>
        <p:spPr>
          <a:xfrm>
            <a:off x="1421584"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blue</a:t>
            </a:r>
            <a:br>
              <a:rPr lang="en" sz="800" b="0" i="0" u="none" strike="noStrike" cap="none">
                <a:solidFill>
                  <a:srgbClr val="000000"/>
                </a:solidFill>
                <a:latin typeface="Source Sans Pro"/>
                <a:ea typeface="Source Sans Pro"/>
                <a:cs typeface="Source Sans Pro"/>
                <a:sym typeface="Source Sans Pro"/>
              </a:rPr>
            </a:br>
            <a:r>
              <a:rPr lang="en" sz="800" b="0" i="0" u="none" strike="noStrike" cap="none">
                <a:solidFill>
                  <a:srgbClr val="000000"/>
                </a:solidFill>
                <a:latin typeface="Source Sans Pro"/>
                <a:ea typeface="Source Sans Pro"/>
                <a:cs typeface="Source Sans Pro"/>
                <a:sym typeface="Source Sans Pro"/>
              </a:rPr>
              <a:t>hex  #087DAE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697" name="Google Shape;697;p93"/>
          <p:cNvSpPr/>
          <p:nvPr/>
        </p:nvSpPr>
        <p:spPr>
          <a:xfrm>
            <a:off x="459550" y="1101225"/>
            <a:ext cx="828600" cy="3693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93"/>
          <p:cNvSpPr txBox="1"/>
          <p:nvPr/>
        </p:nvSpPr>
        <p:spPr>
          <a:xfrm>
            <a:off x="1421584"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#e9f7fb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233 / 247 / 251</a:t>
            </a:r>
            <a:endParaRPr sz="800" b="0" i="0" u="none" strike="noStrike" cap="none">
              <a:solidFill>
                <a:srgbClr val="000000"/>
              </a:solidFill>
              <a:latin typeface="Source Sans Pro"/>
              <a:ea typeface="Source Sans Pro"/>
              <a:cs typeface="Source Sans Pro"/>
              <a:sym typeface="Source Sans Pro"/>
            </a:endParaRPr>
          </a:p>
        </p:txBody>
      </p:sp>
      <p:sp>
        <p:nvSpPr>
          <p:cNvPr id="699" name="Google Shape;699;p93"/>
          <p:cNvSpPr/>
          <p:nvPr/>
        </p:nvSpPr>
        <p:spPr>
          <a:xfrm>
            <a:off x="459550" y="1587000"/>
            <a:ext cx="828600" cy="369300"/>
          </a:xfrm>
          <a:prstGeom prst="rect">
            <a:avLst/>
          </a:prstGeom>
          <a:solidFill>
            <a:srgbClr val="91D5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93"/>
          <p:cNvSpPr txBox="1"/>
          <p:nvPr/>
        </p:nvSpPr>
        <p:spPr>
          <a:xfrm>
            <a:off x="1421584"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#91D5E9</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145, 213, 233</a:t>
            </a:r>
            <a:endParaRPr sz="800" b="0" i="0" u="none" strike="noStrike" cap="none">
              <a:solidFill>
                <a:srgbClr val="000000"/>
              </a:solidFill>
              <a:latin typeface="Source Sans Pro"/>
              <a:ea typeface="Source Sans Pro"/>
              <a:cs typeface="Source Sans Pro"/>
              <a:sym typeface="Source Sans Pro"/>
            </a:endParaRPr>
          </a:p>
        </p:txBody>
      </p:sp>
      <p:sp>
        <p:nvSpPr>
          <p:cNvPr id="701" name="Google Shape;701;p93"/>
          <p:cNvSpPr/>
          <p:nvPr/>
        </p:nvSpPr>
        <p:spPr>
          <a:xfrm>
            <a:off x="459550" y="2072775"/>
            <a:ext cx="828600" cy="369300"/>
          </a:xfrm>
          <a:prstGeom prst="rect">
            <a:avLst/>
          </a:prstGeom>
          <a:solidFill>
            <a:srgbClr val="024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93"/>
          <p:cNvSpPr txBox="1"/>
          <p:nvPr/>
        </p:nvSpPr>
        <p:spPr>
          <a:xfrm>
            <a:off x="1421584"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#024F70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 / 79 / 112</a:t>
            </a:r>
            <a:endParaRPr sz="800" b="0" i="0" u="none" strike="noStrike" cap="none">
              <a:solidFill>
                <a:srgbClr val="000000"/>
              </a:solidFill>
              <a:latin typeface="Source Sans Pro"/>
              <a:ea typeface="Source Sans Pro"/>
              <a:cs typeface="Source Sans Pro"/>
              <a:sym typeface="Source Sans Pro"/>
            </a:endParaRPr>
          </a:p>
        </p:txBody>
      </p:sp>
      <p:sp>
        <p:nvSpPr>
          <p:cNvPr id="703" name="Google Shape;703;p93"/>
          <p:cNvSpPr/>
          <p:nvPr/>
        </p:nvSpPr>
        <p:spPr>
          <a:xfrm>
            <a:off x="459550" y="2558550"/>
            <a:ext cx="828600" cy="369300"/>
          </a:xfrm>
          <a:prstGeom prst="rect">
            <a:avLst/>
          </a:prstGeom>
          <a:solidFill>
            <a:srgbClr val="0332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93"/>
          <p:cNvSpPr txBox="1"/>
          <p:nvPr/>
        </p:nvSpPr>
        <p:spPr>
          <a:xfrm>
            <a:off x="1421584"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celadon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#033246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3 / 50 / 70</a:t>
            </a:r>
            <a:endParaRPr sz="800" b="0" i="0" u="none" strike="noStrike" cap="none">
              <a:solidFill>
                <a:srgbClr val="000000"/>
              </a:solidFill>
              <a:latin typeface="Source Sans Pro"/>
              <a:ea typeface="Source Sans Pro"/>
              <a:cs typeface="Source Sans Pro"/>
              <a:sym typeface="Source Sans Pro"/>
            </a:endParaRPr>
          </a:p>
        </p:txBody>
      </p:sp>
      <p:sp>
        <p:nvSpPr>
          <p:cNvPr id="705" name="Google Shape;705;p93"/>
          <p:cNvSpPr/>
          <p:nvPr/>
        </p:nvSpPr>
        <p:spPr>
          <a:xfrm>
            <a:off x="2424113" y="615450"/>
            <a:ext cx="828600" cy="369300"/>
          </a:xfrm>
          <a:prstGeom prst="rect">
            <a:avLst/>
          </a:prstGeom>
          <a:solidFill>
            <a:srgbClr val="009EA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93"/>
          <p:cNvSpPr txBox="1"/>
          <p:nvPr/>
        </p:nvSpPr>
        <p:spPr>
          <a:xfrm>
            <a:off x="3386142"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#009EA1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158 / 161</a:t>
            </a:r>
            <a:endParaRPr sz="800" b="0" i="0" u="none" strike="noStrike" cap="none">
              <a:solidFill>
                <a:srgbClr val="000000"/>
              </a:solidFill>
              <a:latin typeface="Source Sans Pro"/>
              <a:ea typeface="Source Sans Pro"/>
              <a:cs typeface="Source Sans Pro"/>
              <a:sym typeface="Source Sans Pro"/>
            </a:endParaRPr>
          </a:p>
        </p:txBody>
      </p:sp>
      <p:sp>
        <p:nvSpPr>
          <p:cNvPr id="707" name="Google Shape;707;p93"/>
          <p:cNvSpPr/>
          <p:nvPr/>
        </p:nvSpPr>
        <p:spPr>
          <a:xfrm>
            <a:off x="2424113" y="1101225"/>
            <a:ext cx="828600" cy="369300"/>
          </a:xfrm>
          <a:prstGeom prst="rect">
            <a:avLst/>
          </a:prstGeom>
          <a:solidFill>
            <a:srgbClr val="ECFA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93"/>
          <p:cNvSpPr txBox="1"/>
          <p:nvPr/>
        </p:nvSpPr>
        <p:spPr>
          <a:xfrm>
            <a:off x="3386142"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#ecfaf4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236 / 250 / 244</a:t>
            </a:r>
            <a:endParaRPr sz="800" b="0" i="0" u="none" strike="noStrike" cap="none">
              <a:solidFill>
                <a:srgbClr val="000000"/>
              </a:solidFill>
              <a:latin typeface="Source Sans Pro"/>
              <a:ea typeface="Source Sans Pro"/>
              <a:cs typeface="Source Sans Pro"/>
              <a:sym typeface="Source Sans Pro"/>
            </a:endParaRPr>
          </a:p>
        </p:txBody>
      </p:sp>
      <p:sp>
        <p:nvSpPr>
          <p:cNvPr id="709" name="Google Shape;709;p93"/>
          <p:cNvSpPr/>
          <p:nvPr/>
        </p:nvSpPr>
        <p:spPr>
          <a:xfrm>
            <a:off x="2424113" y="1587000"/>
            <a:ext cx="828600" cy="369300"/>
          </a:xfrm>
          <a:prstGeom prst="rect">
            <a:avLst/>
          </a:prstGeom>
          <a:solidFill>
            <a:srgbClr val="A0E7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93"/>
          <p:cNvSpPr txBox="1"/>
          <p:nvPr/>
        </p:nvSpPr>
        <p:spPr>
          <a:xfrm>
            <a:off x="3386142"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#A0E7CA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160 / 231 / 202</a:t>
            </a:r>
            <a:endParaRPr sz="800" b="0" i="0" u="none" strike="noStrike" cap="none">
              <a:solidFill>
                <a:srgbClr val="000000"/>
              </a:solidFill>
              <a:latin typeface="Source Sans Pro"/>
              <a:ea typeface="Source Sans Pro"/>
              <a:cs typeface="Source Sans Pro"/>
              <a:sym typeface="Source Sans Pro"/>
            </a:endParaRPr>
          </a:p>
        </p:txBody>
      </p:sp>
      <p:sp>
        <p:nvSpPr>
          <p:cNvPr id="711" name="Google Shape;711;p93"/>
          <p:cNvSpPr/>
          <p:nvPr/>
        </p:nvSpPr>
        <p:spPr>
          <a:xfrm>
            <a:off x="2424113" y="2072775"/>
            <a:ext cx="828600" cy="369300"/>
          </a:xfrm>
          <a:prstGeom prst="rect">
            <a:avLst/>
          </a:prstGeom>
          <a:solidFill>
            <a:srgbClr val="005F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93"/>
          <p:cNvSpPr txBox="1"/>
          <p:nvPr/>
        </p:nvSpPr>
        <p:spPr>
          <a:xfrm>
            <a:off x="3386142"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#005F61</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95 / 97</a:t>
            </a:r>
            <a:endParaRPr sz="800" b="0" i="0" u="none" strike="noStrike" cap="none">
              <a:solidFill>
                <a:srgbClr val="000000"/>
              </a:solidFill>
              <a:latin typeface="Source Sans Pro"/>
              <a:ea typeface="Source Sans Pro"/>
              <a:cs typeface="Source Sans Pro"/>
              <a:sym typeface="Source Sans Pro"/>
            </a:endParaRPr>
          </a:p>
        </p:txBody>
      </p:sp>
      <p:sp>
        <p:nvSpPr>
          <p:cNvPr id="713" name="Google Shape;713;p93"/>
          <p:cNvSpPr/>
          <p:nvPr/>
        </p:nvSpPr>
        <p:spPr>
          <a:xfrm>
            <a:off x="2424113" y="2558550"/>
            <a:ext cx="828600" cy="369300"/>
          </a:xfrm>
          <a:prstGeom prst="rect">
            <a:avLst/>
          </a:prstGeom>
          <a:solidFill>
            <a:srgbClr val="003A3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93"/>
          <p:cNvSpPr txBox="1"/>
          <p:nvPr/>
        </p:nvSpPr>
        <p:spPr>
          <a:xfrm>
            <a:off x="3386142"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teal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#003A3B</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0 / 58 / 59</a:t>
            </a:r>
            <a:endParaRPr sz="800" b="0" i="0" u="none" strike="noStrike" cap="none">
              <a:solidFill>
                <a:srgbClr val="000000"/>
              </a:solidFill>
              <a:latin typeface="Source Sans Pro"/>
              <a:ea typeface="Source Sans Pro"/>
              <a:cs typeface="Source Sans Pro"/>
              <a:sym typeface="Source Sans Pro"/>
            </a:endParaRPr>
          </a:p>
        </p:txBody>
      </p:sp>
      <p:sp>
        <p:nvSpPr>
          <p:cNvPr id="715" name="Google Shape;715;p93"/>
          <p:cNvSpPr/>
          <p:nvPr/>
        </p:nvSpPr>
        <p:spPr>
          <a:xfrm>
            <a:off x="4469650" y="615450"/>
            <a:ext cx="828600" cy="369300"/>
          </a:xfrm>
          <a:prstGeom prst="rect">
            <a:avLst/>
          </a:prstGeom>
          <a:solidFill>
            <a:srgbClr val="86C65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93"/>
          <p:cNvSpPr txBox="1"/>
          <p:nvPr/>
        </p:nvSpPr>
        <p:spPr>
          <a:xfrm>
            <a:off x="543168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green</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#86C65A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134 / 198 / 90</a:t>
            </a:r>
            <a:endParaRPr sz="800" b="0" i="0" u="none" strike="noStrike" cap="none">
              <a:solidFill>
                <a:srgbClr val="000000"/>
              </a:solidFill>
              <a:latin typeface="Source Sans Pro"/>
              <a:ea typeface="Source Sans Pro"/>
              <a:cs typeface="Source Sans Pro"/>
              <a:sym typeface="Source Sans Pro"/>
            </a:endParaRPr>
          </a:p>
        </p:txBody>
      </p:sp>
      <p:sp>
        <p:nvSpPr>
          <p:cNvPr id="717" name="Google Shape;717;p93"/>
          <p:cNvSpPr/>
          <p:nvPr/>
        </p:nvSpPr>
        <p:spPr>
          <a:xfrm>
            <a:off x="4469650" y="1101225"/>
            <a:ext cx="828600" cy="369300"/>
          </a:xfrm>
          <a:prstGeom prst="rect">
            <a:avLst/>
          </a:prstGeom>
          <a:solidFill>
            <a:srgbClr val="F2F7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93"/>
          <p:cNvSpPr txBox="1"/>
          <p:nvPr/>
        </p:nvSpPr>
        <p:spPr>
          <a:xfrm>
            <a:off x="543168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#F2F7EA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201 / 231 / 160</a:t>
            </a:r>
            <a:endParaRPr sz="800" b="0" i="0" u="none" strike="noStrike" cap="none">
              <a:solidFill>
                <a:srgbClr val="000000"/>
              </a:solidFill>
              <a:latin typeface="Source Sans Pro"/>
              <a:ea typeface="Source Sans Pro"/>
              <a:cs typeface="Source Sans Pro"/>
              <a:sym typeface="Source Sans Pro"/>
            </a:endParaRPr>
          </a:p>
        </p:txBody>
      </p:sp>
      <p:sp>
        <p:nvSpPr>
          <p:cNvPr id="719" name="Google Shape;719;p93"/>
          <p:cNvSpPr/>
          <p:nvPr/>
        </p:nvSpPr>
        <p:spPr>
          <a:xfrm>
            <a:off x="4469650" y="1587000"/>
            <a:ext cx="828600" cy="369300"/>
          </a:xfrm>
          <a:prstGeom prst="rect">
            <a:avLst/>
          </a:prstGeom>
          <a:solidFill>
            <a:srgbClr val="C9E7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93"/>
          <p:cNvSpPr txBox="1"/>
          <p:nvPr/>
        </p:nvSpPr>
        <p:spPr>
          <a:xfrm>
            <a:off x="543168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#C9E7A0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8 / 125 / 174</a:t>
            </a:r>
            <a:endParaRPr sz="800" b="0" i="0" u="none" strike="noStrike" cap="none">
              <a:solidFill>
                <a:srgbClr val="000000"/>
              </a:solidFill>
              <a:latin typeface="Source Sans Pro"/>
              <a:ea typeface="Source Sans Pro"/>
              <a:cs typeface="Source Sans Pro"/>
              <a:sym typeface="Source Sans Pro"/>
            </a:endParaRPr>
          </a:p>
        </p:txBody>
      </p:sp>
      <p:sp>
        <p:nvSpPr>
          <p:cNvPr id="721" name="Google Shape;721;p93"/>
          <p:cNvSpPr/>
          <p:nvPr/>
        </p:nvSpPr>
        <p:spPr>
          <a:xfrm>
            <a:off x="4469650" y="2072775"/>
            <a:ext cx="828600" cy="369300"/>
          </a:xfrm>
          <a:prstGeom prst="rect">
            <a:avLst/>
          </a:prstGeom>
          <a:solidFill>
            <a:srgbClr val="3C77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93"/>
          <p:cNvSpPr txBox="1"/>
          <p:nvPr/>
        </p:nvSpPr>
        <p:spPr>
          <a:xfrm>
            <a:off x="543168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#3C7726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60 / 119 / 38</a:t>
            </a:r>
            <a:endParaRPr sz="800" b="0" i="0" u="none" strike="noStrike" cap="none">
              <a:solidFill>
                <a:srgbClr val="000000"/>
              </a:solidFill>
              <a:latin typeface="Source Sans Pro"/>
              <a:ea typeface="Source Sans Pro"/>
              <a:cs typeface="Source Sans Pro"/>
              <a:sym typeface="Source Sans Pro"/>
            </a:endParaRPr>
          </a:p>
        </p:txBody>
      </p:sp>
      <p:sp>
        <p:nvSpPr>
          <p:cNvPr id="723" name="Google Shape;723;p93"/>
          <p:cNvSpPr/>
          <p:nvPr/>
        </p:nvSpPr>
        <p:spPr>
          <a:xfrm>
            <a:off x="4469650" y="2558550"/>
            <a:ext cx="828600" cy="369300"/>
          </a:xfrm>
          <a:prstGeom prst="rect">
            <a:avLst/>
          </a:prstGeom>
          <a:solidFill>
            <a:srgbClr val="1B3D1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93"/>
          <p:cNvSpPr txBox="1"/>
          <p:nvPr/>
        </p:nvSpPr>
        <p:spPr>
          <a:xfrm>
            <a:off x="543168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mantis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#1B3D1A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27 / 61 / 26</a:t>
            </a:r>
            <a:endParaRPr sz="800" b="0" i="0" u="none" strike="noStrike" cap="none">
              <a:solidFill>
                <a:srgbClr val="000000"/>
              </a:solidFill>
              <a:latin typeface="Source Sans Pro"/>
              <a:ea typeface="Source Sans Pro"/>
              <a:cs typeface="Source Sans Pro"/>
              <a:sym typeface="Source Sans Pro"/>
            </a:endParaRPr>
          </a:p>
        </p:txBody>
      </p:sp>
      <p:sp>
        <p:nvSpPr>
          <p:cNvPr id="725" name="Google Shape;725;p93"/>
          <p:cNvSpPr/>
          <p:nvPr/>
        </p:nvSpPr>
        <p:spPr>
          <a:xfrm>
            <a:off x="459550" y="3187200"/>
            <a:ext cx="828600" cy="369300"/>
          </a:xfrm>
          <a:prstGeom prst="rect">
            <a:avLst/>
          </a:prstGeom>
          <a:solidFill>
            <a:srgbClr val="D9A4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93"/>
          <p:cNvSpPr txBox="1"/>
          <p:nvPr/>
        </p:nvSpPr>
        <p:spPr>
          <a:xfrm>
            <a:off x="14215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#D9A4C0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217 / 164 / 192</a:t>
            </a:r>
            <a:endParaRPr sz="800" b="1" i="0" u="none" strike="noStrike" cap="none">
              <a:solidFill>
                <a:srgbClr val="000000"/>
              </a:solidFill>
              <a:latin typeface="Source Sans Pro"/>
              <a:ea typeface="Source Sans Pro"/>
              <a:cs typeface="Source Sans Pro"/>
              <a:sym typeface="Source Sans Pro"/>
            </a:endParaRPr>
          </a:p>
        </p:txBody>
      </p:sp>
      <p:sp>
        <p:nvSpPr>
          <p:cNvPr id="727" name="Google Shape;727;p93"/>
          <p:cNvSpPr/>
          <p:nvPr/>
        </p:nvSpPr>
        <p:spPr>
          <a:xfrm>
            <a:off x="459550" y="3672975"/>
            <a:ext cx="828600" cy="369300"/>
          </a:xfrm>
          <a:prstGeom prst="rect">
            <a:avLst/>
          </a:prstGeom>
          <a:solidFill>
            <a:srgbClr val="A11C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93"/>
          <p:cNvSpPr txBox="1"/>
          <p:nvPr/>
        </p:nvSpPr>
        <p:spPr>
          <a:xfrm>
            <a:off x="14215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#A11C62</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188 / 155 / 188</a:t>
            </a:r>
            <a:endParaRPr sz="800" b="1" i="0" u="none" strike="noStrike" cap="none">
              <a:solidFill>
                <a:srgbClr val="000000"/>
              </a:solidFill>
              <a:latin typeface="Source Sans Pro"/>
              <a:ea typeface="Source Sans Pro"/>
              <a:cs typeface="Source Sans Pro"/>
              <a:sym typeface="Source Sans Pro"/>
            </a:endParaRPr>
          </a:p>
        </p:txBody>
      </p:sp>
      <p:sp>
        <p:nvSpPr>
          <p:cNvPr id="729" name="Google Shape;729;p93"/>
          <p:cNvSpPr/>
          <p:nvPr/>
        </p:nvSpPr>
        <p:spPr>
          <a:xfrm>
            <a:off x="459550" y="4158750"/>
            <a:ext cx="828600" cy="369300"/>
          </a:xfrm>
          <a:prstGeom prst="rect">
            <a:avLst/>
          </a:prstGeom>
          <a:solidFill>
            <a:srgbClr val="7A164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93"/>
          <p:cNvSpPr txBox="1"/>
          <p:nvPr/>
        </p:nvSpPr>
        <p:spPr>
          <a:xfrm>
            <a:off x="14215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raspberry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#7A164A</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122 / 22 / 74</a:t>
            </a:r>
            <a:endParaRPr sz="800" b="0" i="0" u="none" strike="noStrike" cap="none">
              <a:solidFill>
                <a:srgbClr val="000000"/>
              </a:solidFill>
              <a:latin typeface="Source Sans Pro"/>
              <a:ea typeface="Source Sans Pro"/>
              <a:cs typeface="Source Sans Pro"/>
              <a:sym typeface="Source Sans Pro"/>
            </a:endParaRPr>
          </a:p>
        </p:txBody>
      </p:sp>
      <p:sp>
        <p:nvSpPr>
          <p:cNvPr id="731" name="Google Shape;731;p93"/>
          <p:cNvSpPr/>
          <p:nvPr/>
        </p:nvSpPr>
        <p:spPr>
          <a:xfrm>
            <a:off x="2424100" y="3187200"/>
            <a:ext cx="828600" cy="369300"/>
          </a:xfrm>
          <a:prstGeom prst="rect">
            <a:avLst/>
          </a:prstGeom>
          <a:solidFill>
            <a:srgbClr val="C0B1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93"/>
          <p:cNvSpPr txBox="1"/>
          <p:nvPr/>
        </p:nvSpPr>
        <p:spPr>
          <a:xfrm>
            <a:off x="338613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#C0B1C3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192 / 177 / 195</a:t>
            </a:r>
            <a:endParaRPr sz="800" b="0" i="0" u="none" strike="noStrike" cap="none">
              <a:solidFill>
                <a:srgbClr val="000000"/>
              </a:solidFill>
              <a:latin typeface="Source Sans Pro"/>
              <a:ea typeface="Source Sans Pro"/>
              <a:cs typeface="Source Sans Pro"/>
              <a:sym typeface="Source Sans Pro"/>
            </a:endParaRPr>
          </a:p>
        </p:txBody>
      </p:sp>
      <p:sp>
        <p:nvSpPr>
          <p:cNvPr id="733" name="Google Shape;733;p93"/>
          <p:cNvSpPr/>
          <p:nvPr/>
        </p:nvSpPr>
        <p:spPr>
          <a:xfrm>
            <a:off x="2424100" y="3672975"/>
            <a:ext cx="828600" cy="369300"/>
          </a:xfrm>
          <a:prstGeom prst="rect">
            <a:avLst/>
          </a:prstGeom>
          <a:solidFill>
            <a:srgbClr val="623B6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93"/>
          <p:cNvSpPr txBox="1"/>
          <p:nvPr/>
        </p:nvSpPr>
        <p:spPr>
          <a:xfrm>
            <a:off x="338613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#623B68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98 / 59 / 104</a:t>
            </a:r>
            <a:endParaRPr sz="800" b="0" i="0" u="none" strike="noStrike" cap="none">
              <a:solidFill>
                <a:srgbClr val="000000"/>
              </a:solidFill>
              <a:latin typeface="Source Sans Pro"/>
              <a:ea typeface="Source Sans Pro"/>
              <a:cs typeface="Source Sans Pro"/>
              <a:sym typeface="Source Sans Pro"/>
            </a:endParaRPr>
          </a:p>
        </p:txBody>
      </p:sp>
      <p:sp>
        <p:nvSpPr>
          <p:cNvPr id="735" name="Google Shape;735;p93"/>
          <p:cNvSpPr/>
          <p:nvPr/>
        </p:nvSpPr>
        <p:spPr>
          <a:xfrm>
            <a:off x="2424100" y="4158750"/>
            <a:ext cx="828600" cy="369300"/>
          </a:xfrm>
          <a:prstGeom prst="rect">
            <a:avLst/>
          </a:prstGeom>
          <a:solidFill>
            <a:srgbClr val="3E24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 name="Google Shape;736;p93"/>
          <p:cNvSpPr txBox="1"/>
          <p:nvPr/>
        </p:nvSpPr>
        <p:spPr>
          <a:xfrm>
            <a:off x="338613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english violet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#3E2440</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62 / 36 / 64</a:t>
            </a:r>
            <a:endParaRPr sz="800" b="0" i="0" u="none" strike="noStrike" cap="none">
              <a:solidFill>
                <a:srgbClr val="000000"/>
              </a:solidFill>
              <a:latin typeface="Source Sans Pro"/>
              <a:ea typeface="Source Sans Pro"/>
              <a:cs typeface="Source Sans Pro"/>
              <a:sym typeface="Source Sans Pro"/>
            </a:endParaRPr>
          </a:p>
        </p:txBody>
      </p:sp>
      <p:sp>
        <p:nvSpPr>
          <p:cNvPr id="737" name="Google Shape;737;p93"/>
          <p:cNvSpPr/>
          <p:nvPr/>
        </p:nvSpPr>
        <p:spPr>
          <a:xfrm>
            <a:off x="4469650" y="3187200"/>
            <a:ext cx="828600" cy="369300"/>
          </a:xfrm>
          <a:prstGeom prst="rect">
            <a:avLst/>
          </a:prstGeom>
          <a:solidFill>
            <a:srgbClr val="EE605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93"/>
          <p:cNvSpPr txBox="1"/>
          <p:nvPr/>
        </p:nvSpPr>
        <p:spPr>
          <a:xfrm>
            <a:off x="5431683" y="31872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fire opal</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#EE6055</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238 / 96 / 85</a:t>
            </a:r>
            <a:endParaRPr sz="800" b="0" i="0" u="none" strike="noStrike" cap="none">
              <a:solidFill>
                <a:srgbClr val="000000"/>
              </a:solidFill>
              <a:latin typeface="Source Sans Pro"/>
              <a:ea typeface="Source Sans Pro"/>
              <a:cs typeface="Source Sans Pro"/>
              <a:sym typeface="Source Sans Pro"/>
            </a:endParaRPr>
          </a:p>
        </p:txBody>
      </p:sp>
      <p:sp>
        <p:nvSpPr>
          <p:cNvPr id="739" name="Google Shape;739;p93"/>
          <p:cNvSpPr/>
          <p:nvPr/>
        </p:nvSpPr>
        <p:spPr>
          <a:xfrm>
            <a:off x="4469650" y="3672975"/>
            <a:ext cx="828600" cy="3693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93"/>
          <p:cNvSpPr txBox="1"/>
          <p:nvPr/>
        </p:nvSpPr>
        <p:spPr>
          <a:xfrm>
            <a:off x="5431683" y="36729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citrine</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#F0913E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145 / 62</a:t>
            </a:r>
            <a:endParaRPr sz="800" b="0" i="0" u="none" strike="noStrike" cap="none">
              <a:solidFill>
                <a:srgbClr val="000000"/>
              </a:solidFill>
              <a:latin typeface="Source Sans Pro"/>
              <a:ea typeface="Source Sans Pro"/>
              <a:cs typeface="Source Sans Pro"/>
              <a:sym typeface="Source Sans Pro"/>
            </a:endParaRPr>
          </a:p>
        </p:txBody>
      </p:sp>
      <p:sp>
        <p:nvSpPr>
          <p:cNvPr id="741" name="Google Shape;741;p93"/>
          <p:cNvSpPr/>
          <p:nvPr/>
        </p:nvSpPr>
        <p:spPr>
          <a:xfrm>
            <a:off x="4469650" y="4158750"/>
            <a:ext cx="828600" cy="369300"/>
          </a:xfrm>
          <a:prstGeom prst="rect">
            <a:avLst/>
          </a:prstGeom>
          <a:solidFill>
            <a:srgbClr val="F0C3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93"/>
          <p:cNvSpPr txBox="1"/>
          <p:nvPr/>
        </p:nvSpPr>
        <p:spPr>
          <a:xfrm>
            <a:off x="5431683" y="41587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goldenrod</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#F0C33E</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240 / 195 / 62</a:t>
            </a:r>
            <a:endParaRPr sz="800" b="0" i="0" u="none" strike="noStrike" cap="none">
              <a:solidFill>
                <a:srgbClr val="000000"/>
              </a:solidFill>
              <a:latin typeface="Source Sans Pro"/>
              <a:ea typeface="Source Sans Pro"/>
              <a:cs typeface="Source Sans Pro"/>
              <a:sym typeface="Source Sans Pro"/>
            </a:endParaRPr>
          </a:p>
        </p:txBody>
      </p:sp>
      <p:sp>
        <p:nvSpPr>
          <p:cNvPr id="743" name="Google Shape;743;p93"/>
          <p:cNvSpPr/>
          <p:nvPr/>
        </p:nvSpPr>
        <p:spPr>
          <a:xfrm>
            <a:off x="6812800" y="615450"/>
            <a:ext cx="828600" cy="369300"/>
          </a:xfrm>
          <a:prstGeom prst="rect">
            <a:avLst/>
          </a:prstGeom>
          <a:solidFill>
            <a:srgbClr val="F7F7F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93"/>
          <p:cNvSpPr txBox="1"/>
          <p:nvPr/>
        </p:nvSpPr>
        <p:spPr>
          <a:xfrm>
            <a:off x="7774833" y="6154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#F7F7F7</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247 / 247 / 247</a:t>
            </a:r>
            <a:endParaRPr sz="800" b="0" i="0" u="none" strike="noStrike" cap="none">
              <a:solidFill>
                <a:srgbClr val="000000"/>
              </a:solidFill>
              <a:latin typeface="Source Sans Pro"/>
              <a:ea typeface="Source Sans Pro"/>
              <a:cs typeface="Source Sans Pro"/>
              <a:sym typeface="Source Sans Pro"/>
            </a:endParaRPr>
          </a:p>
        </p:txBody>
      </p:sp>
      <p:sp>
        <p:nvSpPr>
          <p:cNvPr id="745" name="Google Shape;745;p93"/>
          <p:cNvSpPr/>
          <p:nvPr/>
        </p:nvSpPr>
        <p:spPr>
          <a:xfrm>
            <a:off x="6812800" y="1101225"/>
            <a:ext cx="828600" cy="369300"/>
          </a:xfrm>
          <a:prstGeom prst="rect">
            <a:avLst/>
          </a:prstGeom>
          <a:solidFill>
            <a:srgbClr val="D5D6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93"/>
          <p:cNvSpPr txBox="1"/>
          <p:nvPr/>
        </p:nvSpPr>
        <p:spPr>
          <a:xfrm>
            <a:off x="7774833" y="11012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light</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#D5D6D8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213 / 214 / 216</a:t>
            </a:r>
            <a:endParaRPr sz="800" b="0" i="0" u="none" strike="noStrike" cap="none">
              <a:solidFill>
                <a:srgbClr val="000000"/>
              </a:solidFill>
              <a:latin typeface="Source Sans Pro"/>
              <a:ea typeface="Source Sans Pro"/>
              <a:cs typeface="Source Sans Pro"/>
              <a:sym typeface="Source Sans Pro"/>
            </a:endParaRPr>
          </a:p>
        </p:txBody>
      </p:sp>
      <p:sp>
        <p:nvSpPr>
          <p:cNvPr id="747" name="Google Shape;747;p93"/>
          <p:cNvSpPr/>
          <p:nvPr/>
        </p:nvSpPr>
        <p:spPr>
          <a:xfrm>
            <a:off x="6812800" y="1587000"/>
            <a:ext cx="828600" cy="369300"/>
          </a:xfrm>
          <a:prstGeom prst="rect">
            <a:avLst/>
          </a:prstGeom>
          <a:solidFill>
            <a:srgbClr val="A2A2A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93"/>
          <p:cNvSpPr txBox="1"/>
          <p:nvPr/>
        </p:nvSpPr>
        <p:spPr>
          <a:xfrm>
            <a:off x="7774833" y="158700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#A2A2A3</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162 / 162 / 163</a:t>
            </a:r>
            <a:endParaRPr sz="800" b="0" i="0" u="none" strike="noStrike" cap="none">
              <a:solidFill>
                <a:srgbClr val="000000"/>
              </a:solidFill>
              <a:latin typeface="Source Sans Pro"/>
              <a:ea typeface="Source Sans Pro"/>
              <a:cs typeface="Source Sans Pro"/>
              <a:sym typeface="Source Sans Pro"/>
            </a:endParaRPr>
          </a:p>
        </p:txBody>
      </p:sp>
      <p:sp>
        <p:nvSpPr>
          <p:cNvPr id="749" name="Google Shape;749;p93"/>
          <p:cNvSpPr/>
          <p:nvPr/>
        </p:nvSpPr>
        <p:spPr>
          <a:xfrm>
            <a:off x="6812800" y="2072775"/>
            <a:ext cx="828600" cy="369300"/>
          </a:xfrm>
          <a:prstGeom prst="rect">
            <a:avLst/>
          </a:prstGeom>
          <a:solidFill>
            <a:srgbClr val="74737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93"/>
          <p:cNvSpPr txBox="1"/>
          <p:nvPr/>
        </p:nvSpPr>
        <p:spPr>
          <a:xfrm>
            <a:off x="7774833" y="207277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#747374</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116 / 115 / 116</a:t>
            </a:r>
            <a:endParaRPr sz="800" b="0" i="0" u="none" strike="noStrike" cap="none">
              <a:solidFill>
                <a:srgbClr val="000000"/>
              </a:solidFill>
              <a:latin typeface="Source Sans Pro"/>
              <a:ea typeface="Source Sans Pro"/>
              <a:cs typeface="Source Sans Pro"/>
              <a:sym typeface="Source Sans Pro"/>
            </a:endParaRPr>
          </a:p>
        </p:txBody>
      </p:sp>
      <p:sp>
        <p:nvSpPr>
          <p:cNvPr id="751" name="Google Shape;751;p93"/>
          <p:cNvSpPr/>
          <p:nvPr/>
        </p:nvSpPr>
        <p:spPr>
          <a:xfrm>
            <a:off x="6812800" y="2558550"/>
            <a:ext cx="828600" cy="369300"/>
          </a:xfrm>
          <a:prstGeom prst="rect">
            <a:avLst/>
          </a:prstGeom>
          <a:solidFill>
            <a:srgbClr val="4545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93"/>
          <p:cNvSpPr txBox="1"/>
          <p:nvPr/>
        </p:nvSpPr>
        <p:spPr>
          <a:xfrm>
            <a:off x="7774833" y="2558550"/>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gray x-dark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#454546</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69 / 69 / 70</a:t>
            </a:r>
            <a:endParaRPr sz="800" b="0" i="0" u="none" strike="noStrike" cap="none">
              <a:solidFill>
                <a:srgbClr val="000000"/>
              </a:solidFill>
              <a:latin typeface="Source Sans Pro"/>
              <a:ea typeface="Source Sans Pro"/>
              <a:cs typeface="Source Sans Pro"/>
              <a:sym typeface="Source Sans Pro"/>
            </a:endParaRPr>
          </a:p>
        </p:txBody>
      </p:sp>
      <p:sp>
        <p:nvSpPr>
          <p:cNvPr id="753" name="Google Shape;753;p93"/>
          <p:cNvSpPr/>
          <p:nvPr/>
        </p:nvSpPr>
        <p:spPr>
          <a:xfrm>
            <a:off x="6812800" y="3044325"/>
            <a:ext cx="828600" cy="369300"/>
          </a:xfrm>
          <a:prstGeom prst="rect">
            <a:avLst/>
          </a:prstGeom>
          <a:solidFill>
            <a:srgbClr val="17161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93"/>
          <p:cNvSpPr txBox="1"/>
          <p:nvPr/>
        </p:nvSpPr>
        <p:spPr>
          <a:xfrm>
            <a:off x="7774833" y="3044325"/>
            <a:ext cx="909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Source Sans Pro"/>
                <a:ea typeface="Source Sans Pro"/>
                <a:cs typeface="Source Sans Pro"/>
                <a:sym typeface="Source Sans Pro"/>
              </a:rPr>
              <a:t>black</a:t>
            </a:r>
            <a:endParaRPr sz="800" b="1"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hex  #171618</a:t>
            </a:r>
            <a:endParaRPr sz="800" b="0" i="0" u="none" strike="noStrike" cap="none">
              <a:solidFill>
                <a:srgbClr val="000000"/>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Source Sans Pro"/>
                <a:ea typeface="Source Sans Pro"/>
                <a:cs typeface="Source Sans Pro"/>
                <a:sym typeface="Source Sans Pro"/>
              </a:rPr>
              <a:t>rgb  23 / 22 / 24</a:t>
            </a:r>
            <a:endParaRPr sz="800" b="0" i="0" u="none" strike="noStrike" cap="none">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 Speaker - Multiple">
  <p:cSld name="CUSTOM_5_1_1">
    <p:bg>
      <p:bgPr>
        <a:solidFill>
          <a:schemeClr val="dk2"/>
        </a:solidFill>
        <a:effectLst/>
      </p:bgPr>
    </p:bg>
    <p:spTree>
      <p:nvGrpSpPr>
        <p:cNvPr id="1" name="Shape 755"/>
        <p:cNvGrpSpPr/>
        <p:nvPr/>
      </p:nvGrpSpPr>
      <p:grpSpPr>
        <a:xfrm>
          <a:off x="0" y="0"/>
          <a:ext cx="0" cy="0"/>
          <a:chOff x="0" y="0"/>
          <a:chExt cx="0" cy="0"/>
        </a:xfrm>
      </p:grpSpPr>
      <p:sp>
        <p:nvSpPr>
          <p:cNvPr id="756" name="Google Shape;756;p94"/>
          <p:cNvSpPr txBox="1">
            <a:spLocks noGrp="1"/>
          </p:cNvSpPr>
          <p:nvPr>
            <p:ph type="body" idx="1"/>
          </p:nvPr>
        </p:nvSpPr>
        <p:spPr>
          <a:xfrm>
            <a:off x="5887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
        <p:nvSpPr>
          <p:cNvPr id="757" name="Google Shape;757;p94"/>
          <p:cNvSpPr>
            <a:spLocks noGrp="1"/>
          </p:cNvSpPr>
          <p:nvPr>
            <p:ph type="pic" idx="2"/>
          </p:nvPr>
        </p:nvSpPr>
        <p:spPr>
          <a:xfrm>
            <a:off x="650800" y="843300"/>
            <a:ext cx="1828800" cy="1828800"/>
          </a:xfrm>
          <a:prstGeom prst="ellipse">
            <a:avLst/>
          </a:prstGeom>
          <a:noFill/>
          <a:ln>
            <a:noFill/>
          </a:ln>
        </p:spPr>
      </p:sp>
      <p:sp>
        <p:nvSpPr>
          <p:cNvPr id="758" name="Google Shape;758;p94"/>
          <p:cNvSpPr txBox="1">
            <a:spLocks noGrp="1"/>
          </p:cNvSpPr>
          <p:nvPr>
            <p:ph type="title"/>
          </p:nvPr>
        </p:nvSpPr>
        <p:spPr>
          <a:xfrm>
            <a:off x="512475" y="361500"/>
            <a:ext cx="8229600" cy="481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9F7FB"/>
              </a:buClr>
              <a:buSzPts val="1400"/>
              <a:buFont typeface="Source Sans Pro"/>
              <a:buNone/>
              <a:defRPr sz="1400" b="0" i="0" cap="none">
                <a:solidFill>
                  <a:srgbClr val="E9F7FB"/>
                </a:solidFill>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759" name="Google Shape;759;p94"/>
          <p:cNvSpPr>
            <a:spLocks noGrp="1"/>
          </p:cNvSpPr>
          <p:nvPr>
            <p:ph type="pic" idx="3"/>
          </p:nvPr>
        </p:nvSpPr>
        <p:spPr>
          <a:xfrm>
            <a:off x="3567301" y="843300"/>
            <a:ext cx="1828800" cy="1828800"/>
          </a:xfrm>
          <a:prstGeom prst="ellipse">
            <a:avLst/>
          </a:prstGeom>
          <a:noFill/>
          <a:ln>
            <a:noFill/>
          </a:ln>
        </p:spPr>
      </p:sp>
      <p:sp>
        <p:nvSpPr>
          <p:cNvPr id="760" name="Google Shape;760;p94"/>
          <p:cNvSpPr>
            <a:spLocks noGrp="1"/>
          </p:cNvSpPr>
          <p:nvPr>
            <p:ph type="pic" idx="4"/>
          </p:nvPr>
        </p:nvSpPr>
        <p:spPr>
          <a:xfrm>
            <a:off x="6483801" y="896150"/>
            <a:ext cx="1828800" cy="1828800"/>
          </a:xfrm>
          <a:prstGeom prst="ellipse">
            <a:avLst/>
          </a:prstGeom>
          <a:noFill/>
          <a:ln>
            <a:noFill/>
          </a:ln>
        </p:spPr>
      </p:sp>
      <p:sp>
        <p:nvSpPr>
          <p:cNvPr id="761" name="Google Shape;761;p94"/>
          <p:cNvSpPr txBox="1">
            <a:spLocks noGrp="1"/>
          </p:cNvSpPr>
          <p:nvPr>
            <p:ph type="body" idx="5"/>
          </p:nvPr>
        </p:nvSpPr>
        <p:spPr>
          <a:xfrm>
            <a:off x="35052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
        <p:nvSpPr>
          <p:cNvPr id="762" name="Google Shape;762;p94"/>
          <p:cNvSpPr txBox="1">
            <a:spLocks noGrp="1"/>
          </p:cNvSpPr>
          <p:nvPr>
            <p:ph type="body" idx="6"/>
          </p:nvPr>
        </p:nvSpPr>
        <p:spPr>
          <a:xfrm>
            <a:off x="6421700" y="2824525"/>
            <a:ext cx="2286000" cy="1828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chemeClr val="lt1"/>
              </a:buClr>
              <a:buSzPts val="1200"/>
              <a:buNone/>
              <a:defRPr sz="1200">
                <a:solidFill>
                  <a:schemeClr val="lt1"/>
                </a:solidFill>
              </a:defRPr>
            </a:lvl1pPr>
            <a:lvl2pPr marL="914400" lvl="1" indent="-228600" algn="l">
              <a:lnSpc>
                <a:spcPct val="115000"/>
              </a:lnSpc>
              <a:spcBef>
                <a:spcPts val="1000"/>
              </a:spcBef>
              <a:spcAft>
                <a:spcPts val="0"/>
              </a:spcAft>
              <a:buClr>
                <a:schemeClr val="lt1"/>
              </a:buClr>
              <a:buSzPts val="1200"/>
              <a:buNone/>
              <a:defRPr sz="1200">
                <a:solidFill>
                  <a:schemeClr val="lt1"/>
                </a:solidFill>
              </a:defRPr>
            </a:lvl2pPr>
            <a:lvl3pPr marL="1371600" lvl="2" indent="-228600" algn="l">
              <a:lnSpc>
                <a:spcPct val="115000"/>
              </a:lnSpc>
              <a:spcBef>
                <a:spcPts val="1000"/>
              </a:spcBef>
              <a:spcAft>
                <a:spcPts val="0"/>
              </a:spcAft>
              <a:buClr>
                <a:schemeClr val="lt1"/>
              </a:buClr>
              <a:buSzPts val="1200"/>
              <a:buNone/>
              <a:defRPr sz="1200">
                <a:solidFill>
                  <a:schemeClr val="lt1"/>
                </a:solidFill>
              </a:defRPr>
            </a:lvl3pPr>
            <a:lvl4pPr marL="1828800" lvl="3" indent="-228600" algn="l">
              <a:lnSpc>
                <a:spcPct val="115000"/>
              </a:lnSpc>
              <a:spcBef>
                <a:spcPts val="1000"/>
              </a:spcBef>
              <a:spcAft>
                <a:spcPts val="0"/>
              </a:spcAft>
              <a:buClr>
                <a:schemeClr val="lt1"/>
              </a:buClr>
              <a:buSzPts val="1200"/>
              <a:buNone/>
              <a:defRPr sz="1200">
                <a:solidFill>
                  <a:schemeClr val="lt1"/>
                </a:solidFill>
              </a:defRPr>
            </a:lvl4pPr>
            <a:lvl5pPr marL="2286000" lvl="4" indent="-228600" algn="l">
              <a:lnSpc>
                <a:spcPct val="115000"/>
              </a:lnSpc>
              <a:spcBef>
                <a:spcPts val="1000"/>
              </a:spcBef>
              <a:spcAft>
                <a:spcPts val="0"/>
              </a:spcAft>
              <a:buClr>
                <a:schemeClr val="lt1"/>
              </a:buClr>
              <a:buSzPts val="1200"/>
              <a:buNone/>
              <a:defRPr sz="1200">
                <a:solidFill>
                  <a:schemeClr val="lt1"/>
                </a:solidFill>
              </a:defRPr>
            </a:lvl5pPr>
            <a:lvl6pPr marL="2743200" lvl="5" indent="-228600" algn="l">
              <a:lnSpc>
                <a:spcPct val="115000"/>
              </a:lnSpc>
              <a:spcBef>
                <a:spcPts val="1000"/>
              </a:spcBef>
              <a:spcAft>
                <a:spcPts val="0"/>
              </a:spcAft>
              <a:buClr>
                <a:schemeClr val="lt1"/>
              </a:buClr>
              <a:buSzPts val="1200"/>
              <a:buNone/>
              <a:defRPr sz="1200">
                <a:solidFill>
                  <a:schemeClr val="lt1"/>
                </a:solidFill>
              </a:defRPr>
            </a:lvl6pPr>
            <a:lvl7pPr marL="3200400" lvl="6" indent="-228600" algn="l">
              <a:lnSpc>
                <a:spcPct val="115000"/>
              </a:lnSpc>
              <a:spcBef>
                <a:spcPts val="1000"/>
              </a:spcBef>
              <a:spcAft>
                <a:spcPts val="0"/>
              </a:spcAft>
              <a:buClr>
                <a:schemeClr val="lt1"/>
              </a:buClr>
              <a:buSzPts val="1200"/>
              <a:buNone/>
              <a:defRPr sz="1200">
                <a:solidFill>
                  <a:schemeClr val="lt1"/>
                </a:solidFill>
              </a:defRPr>
            </a:lvl7pPr>
            <a:lvl8pPr marL="3657600" lvl="7" indent="-228600" algn="l">
              <a:lnSpc>
                <a:spcPct val="115000"/>
              </a:lnSpc>
              <a:spcBef>
                <a:spcPts val="1000"/>
              </a:spcBef>
              <a:spcAft>
                <a:spcPts val="0"/>
              </a:spcAft>
              <a:buClr>
                <a:schemeClr val="lt1"/>
              </a:buClr>
              <a:buSzPts val="1200"/>
              <a:buNone/>
              <a:defRPr sz="1200">
                <a:solidFill>
                  <a:schemeClr val="lt1"/>
                </a:solidFill>
              </a:defRPr>
            </a:lvl8pPr>
            <a:lvl9pPr marL="4114800" lvl="8" indent="-228600" algn="l">
              <a:lnSpc>
                <a:spcPct val="115000"/>
              </a:lnSpc>
              <a:spcBef>
                <a:spcPts val="1000"/>
              </a:spcBef>
              <a:spcAft>
                <a:spcPts val="100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7 Closing Slide - Speakers">
  <p:cSld name="CUSTOM_5_1_1_1">
    <p:bg>
      <p:bgPr>
        <a:solidFill>
          <a:schemeClr val="dk2"/>
        </a:solidFill>
        <a:effectLst/>
      </p:bgPr>
    </p:bg>
    <p:spTree>
      <p:nvGrpSpPr>
        <p:cNvPr id="1" name="Shape 763"/>
        <p:cNvGrpSpPr/>
        <p:nvPr/>
      </p:nvGrpSpPr>
      <p:grpSpPr>
        <a:xfrm>
          <a:off x="0" y="0"/>
          <a:ext cx="0" cy="0"/>
          <a:chOff x="0" y="0"/>
          <a:chExt cx="0" cy="0"/>
        </a:xfrm>
      </p:grpSpPr>
      <p:grpSp>
        <p:nvGrpSpPr>
          <p:cNvPr id="764" name="Google Shape;764;p95"/>
          <p:cNvGrpSpPr/>
          <p:nvPr/>
        </p:nvGrpSpPr>
        <p:grpSpPr>
          <a:xfrm>
            <a:off x="244660" y="3994332"/>
            <a:ext cx="8730867" cy="731520"/>
            <a:chOff x="244660" y="4146732"/>
            <a:chExt cx="8730867" cy="731520"/>
          </a:xfrm>
        </p:grpSpPr>
        <p:pic>
          <p:nvPicPr>
            <p:cNvPr id="765" name="Google Shape;765;p95"/>
            <p:cNvPicPr preferRelativeResize="0"/>
            <p:nvPr/>
          </p:nvPicPr>
          <p:blipFill rotWithShape="1">
            <a:blip r:embed="rId2">
              <a:alphaModFix/>
            </a:blip>
            <a:srcRect/>
            <a:stretch/>
          </p:blipFill>
          <p:spPr>
            <a:xfrm rot="5400000">
              <a:off x="3244427" y="4146686"/>
              <a:ext cx="731520" cy="731612"/>
            </a:xfrm>
            <a:prstGeom prst="rect">
              <a:avLst/>
            </a:prstGeom>
            <a:noFill/>
            <a:ln>
              <a:noFill/>
            </a:ln>
          </p:spPr>
        </p:pic>
        <p:pic>
          <p:nvPicPr>
            <p:cNvPr id="766" name="Google Shape;766;p95"/>
            <p:cNvPicPr preferRelativeResize="0"/>
            <p:nvPr/>
          </p:nvPicPr>
          <p:blipFill rotWithShape="1">
            <a:blip r:embed="rId3">
              <a:alphaModFix/>
            </a:blip>
            <a:srcRect/>
            <a:stretch/>
          </p:blipFill>
          <p:spPr>
            <a:xfrm>
              <a:off x="6244101" y="4146732"/>
              <a:ext cx="731612" cy="731520"/>
            </a:xfrm>
            <a:prstGeom prst="rect">
              <a:avLst/>
            </a:prstGeom>
            <a:noFill/>
            <a:ln>
              <a:noFill/>
            </a:ln>
          </p:spPr>
        </p:pic>
        <p:pic>
          <p:nvPicPr>
            <p:cNvPr id="767" name="Google Shape;767;p95"/>
            <p:cNvPicPr preferRelativeResize="0"/>
            <p:nvPr/>
          </p:nvPicPr>
          <p:blipFill rotWithShape="1">
            <a:blip r:embed="rId4">
              <a:alphaModFix/>
            </a:blip>
            <a:srcRect/>
            <a:stretch/>
          </p:blipFill>
          <p:spPr>
            <a:xfrm rot="5400000">
              <a:off x="5244241" y="4146686"/>
              <a:ext cx="731520" cy="731612"/>
            </a:xfrm>
            <a:prstGeom prst="rect">
              <a:avLst/>
            </a:prstGeom>
            <a:noFill/>
            <a:ln>
              <a:noFill/>
            </a:ln>
          </p:spPr>
        </p:pic>
        <p:pic>
          <p:nvPicPr>
            <p:cNvPr id="768" name="Google Shape;768;p95"/>
            <p:cNvPicPr preferRelativeResize="0"/>
            <p:nvPr/>
          </p:nvPicPr>
          <p:blipFill rotWithShape="1">
            <a:blip r:embed="rId5">
              <a:alphaModFix/>
            </a:blip>
            <a:srcRect/>
            <a:stretch/>
          </p:blipFill>
          <p:spPr>
            <a:xfrm>
              <a:off x="4244287" y="4146732"/>
              <a:ext cx="731612" cy="731520"/>
            </a:xfrm>
            <a:prstGeom prst="rect">
              <a:avLst/>
            </a:prstGeom>
            <a:noFill/>
            <a:ln>
              <a:noFill/>
            </a:ln>
          </p:spPr>
        </p:pic>
        <p:pic>
          <p:nvPicPr>
            <p:cNvPr id="769" name="Google Shape;769;p95"/>
            <p:cNvPicPr preferRelativeResize="0"/>
            <p:nvPr/>
          </p:nvPicPr>
          <p:blipFill rotWithShape="1">
            <a:blip r:embed="rId3">
              <a:alphaModFix/>
            </a:blip>
            <a:srcRect/>
            <a:stretch/>
          </p:blipFill>
          <p:spPr>
            <a:xfrm>
              <a:off x="2244473" y="4146732"/>
              <a:ext cx="731612" cy="731520"/>
            </a:xfrm>
            <a:prstGeom prst="rect">
              <a:avLst/>
            </a:prstGeom>
            <a:noFill/>
            <a:ln>
              <a:noFill/>
            </a:ln>
          </p:spPr>
        </p:pic>
        <p:pic>
          <p:nvPicPr>
            <p:cNvPr id="770" name="Google Shape;770;p95"/>
            <p:cNvPicPr preferRelativeResize="0"/>
            <p:nvPr/>
          </p:nvPicPr>
          <p:blipFill rotWithShape="1">
            <a:blip r:embed="rId2">
              <a:alphaModFix/>
            </a:blip>
            <a:srcRect/>
            <a:stretch/>
          </p:blipFill>
          <p:spPr>
            <a:xfrm rot="5400000">
              <a:off x="7244054" y="4146686"/>
              <a:ext cx="731520" cy="731612"/>
            </a:xfrm>
            <a:prstGeom prst="rect">
              <a:avLst/>
            </a:prstGeom>
            <a:noFill/>
            <a:ln>
              <a:noFill/>
            </a:ln>
          </p:spPr>
        </p:pic>
        <p:pic>
          <p:nvPicPr>
            <p:cNvPr id="771" name="Google Shape;771;p95"/>
            <p:cNvPicPr preferRelativeResize="0"/>
            <p:nvPr/>
          </p:nvPicPr>
          <p:blipFill rotWithShape="1">
            <a:blip r:embed="rId5">
              <a:alphaModFix/>
            </a:blip>
            <a:srcRect/>
            <a:stretch/>
          </p:blipFill>
          <p:spPr>
            <a:xfrm>
              <a:off x="8243915" y="4146732"/>
              <a:ext cx="731612" cy="731520"/>
            </a:xfrm>
            <a:prstGeom prst="rect">
              <a:avLst/>
            </a:prstGeom>
            <a:noFill/>
            <a:ln>
              <a:noFill/>
            </a:ln>
          </p:spPr>
        </p:pic>
        <p:pic>
          <p:nvPicPr>
            <p:cNvPr id="772" name="Google Shape;772;p95"/>
            <p:cNvPicPr preferRelativeResize="0"/>
            <p:nvPr/>
          </p:nvPicPr>
          <p:blipFill rotWithShape="1">
            <a:blip r:embed="rId4">
              <a:alphaModFix/>
            </a:blip>
            <a:srcRect/>
            <a:stretch/>
          </p:blipFill>
          <p:spPr>
            <a:xfrm rot="5400000">
              <a:off x="1244613" y="4146686"/>
              <a:ext cx="731520" cy="731612"/>
            </a:xfrm>
            <a:prstGeom prst="rect">
              <a:avLst/>
            </a:prstGeom>
            <a:noFill/>
            <a:ln>
              <a:noFill/>
            </a:ln>
          </p:spPr>
        </p:pic>
        <p:pic>
          <p:nvPicPr>
            <p:cNvPr id="773" name="Google Shape;773;p95"/>
            <p:cNvPicPr preferRelativeResize="0"/>
            <p:nvPr/>
          </p:nvPicPr>
          <p:blipFill rotWithShape="1">
            <a:blip r:embed="rId5">
              <a:alphaModFix/>
            </a:blip>
            <a:srcRect/>
            <a:stretch/>
          </p:blipFill>
          <p:spPr>
            <a:xfrm>
              <a:off x="244660" y="4146732"/>
              <a:ext cx="731612" cy="731520"/>
            </a:xfrm>
            <a:prstGeom prst="rect">
              <a:avLst/>
            </a:prstGeom>
            <a:noFill/>
            <a:ln>
              <a:noFill/>
            </a:ln>
          </p:spPr>
        </p:pic>
      </p:grpSp>
      <p:sp>
        <p:nvSpPr>
          <p:cNvPr id="774" name="Google Shape;774;p95"/>
          <p:cNvSpPr txBox="1">
            <a:spLocks noGrp="1"/>
          </p:cNvSpPr>
          <p:nvPr>
            <p:ph type="body" idx="1"/>
          </p:nvPr>
        </p:nvSpPr>
        <p:spPr>
          <a:xfrm>
            <a:off x="4222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sp>
        <p:nvSpPr>
          <p:cNvPr id="775" name="Google Shape;775;p95"/>
          <p:cNvSpPr>
            <a:spLocks noGrp="1"/>
          </p:cNvSpPr>
          <p:nvPr>
            <p:ph type="pic" idx="2"/>
          </p:nvPr>
        </p:nvSpPr>
        <p:spPr>
          <a:xfrm>
            <a:off x="650800" y="1300500"/>
            <a:ext cx="1828800" cy="1828800"/>
          </a:xfrm>
          <a:prstGeom prst="ellipse">
            <a:avLst/>
          </a:prstGeom>
          <a:noFill/>
          <a:ln>
            <a:noFill/>
          </a:ln>
        </p:spPr>
      </p:sp>
      <p:sp>
        <p:nvSpPr>
          <p:cNvPr id="776" name="Google Shape;776;p95"/>
          <p:cNvSpPr>
            <a:spLocks noGrp="1"/>
          </p:cNvSpPr>
          <p:nvPr>
            <p:ph type="pic" idx="3"/>
          </p:nvPr>
        </p:nvSpPr>
        <p:spPr>
          <a:xfrm>
            <a:off x="3567301" y="1300500"/>
            <a:ext cx="1828800" cy="1828800"/>
          </a:xfrm>
          <a:prstGeom prst="ellipse">
            <a:avLst/>
          </a:prstGeom>
          <a:noFill/>
          <a:ln>
            <a:noFill/>
          </a:ln>
        </p:spPr>
      </p:sp>
      <p:sp>
        <p:nvSpPr>
          <p:cNvPr id="777" name="Google Shape;777;p95"/>
          <p:cNvSpPr>
            <a:spLocks noGrp="1"/>
          </p:cNvSpPr>
          <p:nvPr>
            <p:ph type="pic" idx="4"/>
          </p:nvPr>
        </p:nvSpPr>
        <p:spPr>
          <a:xfrm>
            <a:off x="6483801" y="1353350"/>
            <a:ext cx="1828800" cy="1828800"/>
          </a:xfrm>
          <a:prstGeom prst="ellipse">
            <a:avLst/>
          </a:prstGeom>
          <a:noFill/>
          <a:ln>
            <a:noFill/>
          </a:ln>
        </p:spPr>
      </p:sp>
      <p:sp>
        <p:nvSpPr>
          <p:cNvPr id="778" name="Google Shape;778;p95"/>
          <p:cNvSpPr txBox="1">
            <a:spLocks noGrp="1"/>
          </p:cNvSpPr>
          <p:nvPr>
            <p:ph type="body" idx="5"/>
          </p:nvPr>
        </p:nvSpPr>
        <p:spPr>
          <a:xfrm>
            <a:off x="33387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sp>
        <p:nvSpPr>
          <p:cNvPr id="779" name="Google Shape;779;p95"/>
          <p:cNvSpPr txBox="1">
            <a:spLocks noGrp="1"/>
          </p:cNvSpPr>
          <p:nvPr>
            <p:ph type="body" idx="6"/>
          </p:nvPr>
        </p:nvSpPr>
        <p:spPr>
          <a:xfrm>
            <a:off x="6255200" y="3264363"/>
            <a:ext cx="2286000" cy="594900"/>
          </a:xfrm>
          <a:prstGeom prst="rect">
            <a:avLst/>
          </a:prstGeom>
          <a:noFill/>
          <a:ln>
            <a:noFill/>
          </a:ln>
        </p:spPr>
        <p:txBody>
          <a:bodyPr spcFirstLastPara="1" wrap="square" lIns="91425" tIns="45700" rIns="91425" bIns="45700" anchor="t" anchorCtr="0">
            <a:noAutofit/>
          </a:bodyPr>
          <a:lstStyle>
            <a:lvl1pPr marL="457200" lvl="0" indent="-228600" algn="ctr">
              <a:lnSpc>
                <a:spcPct val="115000"/>
              </a:lnSpc>
              <a:spcBef>
                <a:spcPts val="0"/>
              </a:spcBef>
              <a:spcAft>
                <a:spcPts val="0"/>
              </a:spcAft>
              <a:buClr>
                <a:schemeClr val="lt1"/>
              </a:buClr>
              <a:buSzPts val="1400"/>
              <a:buNone/>
              <a:defRPr>
                <a:solidFill>
                  <a:schemeClr val="lt1"/>
                </a:solidFill>
              </a:defRPr>
            </a:lvl1pPr>
            <a:lvl2pPr marL="914400" lvl="1" indent="-228600" algn="ctr">
              <a:lnSpc>
                <a:spcPct val="115000"/>
              </a:lnSpc>
              <a:spcBef>
                <a:spcPts val="1000"/>
              </a:spcBef>
              <a:spcAft>
                <a:spcPts val="0"/>
              </a:spcAft>
              <a:buClr>
                <a:schemeClr val="lt1"/>
              </a:buClr>
              <a:buSzPts val="1400"/>
              <a:buNone/>
              <a:defRPr>
                <a:solidFill>
                  <a:schemeClr val="lt1"/>
                </a:solidFill>
              </a:defRPr>
            </a:lvl2pPr>
            <a:lvl3pPr marL="1371600" lvl="2" indent="-228600" algn="ctr">
              <a:lnSpc>
                <a:spcPct val="115000"/>
              </a:lnSpc>
              <a:spcBef>
                <a:spcPts val="1000"/>
              </a:spcBef>
              <a:spcAft>
                <a:spcPts val="0"/>
              </a:spcAft>
              <a:buClr>
                <a:schemeClr val="lt1"/>
              </a:buClr>
              <a:buSzPts val="1400"/>
              <a:buNone/>
              <a:defRPr>
                <a:solidFill>
                  <a:schemeClr val="lt1"/>
                </a:solidFill>
              </a:defRPr>
            </a:lvl3pPr>
            <a:lvl4pPr marL="1828800" lvl="3" indent="-228600" algn="ctr">
              <a:lnSpc>
                <a:spcPct val="115000"/>
              </a:lnSpc>
              <a:spcBef>
                <a:spcPts val="1000"/>
              </a:spcBef>
              <a:spcAft>
                <a:spcPts val="0"/>
              </a:spcAft>
              <a:buClr>
                <a:schemeClr val="lt1"/>
              </a:buClr>
              <a:buSzPts val="1400"/>
              <a:buNone/>
              <a:defRPr>
                <a:solidFill>
                  <a:schemeClr val="lt1"/>
                </a:solidFill>
              </a:defRPr>
            </a:lvl4pPr>
            <a:lvl5pPr marL="2286000" lvl="4" indent="-228600" algn="ctr">
              <a:lnSpc>
                <a:spcPct val="115000"/>
              </a:lnSpc>
              <a:spcBef>
                <a:spcPts val="1000"/>
              </a:spcBef>
              <a:spcAft>
                <a:spcPts val="0"/>
              </a:spcAft>
              <a:buClr>
                <a:schemeClr val="lt1"/>
              </a:buClr>
              <a:buSzPts val="1400"/>
              <a:buNone/>
              <a:defRPr>
                <a:solidFill>
                  <a:schemeClr val="lt1"/>
                </a:solidFill>
              </a:defRPr>
            </a:lvl5pPr>
            <a:lvl6pPr marL="2743200" lvl="5" indent="-228600" algn="ctr">
              <a:lnSpc>
                <a:spcPct val="115000"/>
              </a:lnSpc>
              <a:spcBef>
                <a:spcPts val="1000"/>
              </a:spcBef>
              <a:spcAft>
                <a:spcPts val="0"/>
              </a:spcAft>
              <a:buClr>
                <a:schemeClr val="lt1"/>
              </a:buClr>
              <a:buSzPts val="1400"/>
              <a:buNone/>
              <a:defRPr>
                <a:solidFill>
                  <a:schemeClr val="lt1"/>
                </a:solidFill>
              </a:defRPr>
            </a:lvl6pPr>
            <a:lvl7pPr marL="3200400" lvl="6" indent="-228600" algn="ctr">
              <a:lnSpc>
                <a:spcPct val="115000"/>
              </a:lnSpc>
              <a:spcBef>
                <a:spcPts val="1000"/>
              </a:spcBef>
              <a:spcAft>
                <a:spcPts val="0"/>
              </a:spcAft>
              <a:buClr>
                <a:schemeClr val="lt1"/>
              </a:buClr>
              <a:buSzPts val="1400"/>
              <a:buNone/>
              <a:defRPr>
                <a:solidFill>
                  <a:schemeClr val="lt1"/>
                </a:solidFill>
              </a:defRPr>
            </a:lvl7pPr>
            <a:lvl8pPr marL="3657600" lvl="7" indent="-228600" algn="ctr">
              <a:lnSpc>
                <a:spcPct val="115000"/>
              </a:lnSpc>
              <a:spcBef>
                <a:spcPts val="1000"/>
              </a:spcBef>
              <a:spcAft>
                <a:spcPts val="0"/>
              </a:spcAft>
              <a:buClr>
                <a:schemeClr val="lt1"/>
              </a:buClr>
              <a:buSzPts val="1400"/>
              <a:buNone/>
              <a:defRPr>
                <a:solidFill>
                  <a:schemeClr val="lt1"/>
                </a:solidFill>
              </a:defRPr>
            </a:lvl8pPr>
            <a:lvl9pPr marL="4114800" lvl="8" indent="-228600" algn="ctr">
              <a:lnSpc>
                <a:spcPct val="115000"/>
              </a:lnSpc>
              <a:spcBef>
                <a:spcPts val="1000"/>
              </a:spcBef>
              <a:spcAft>
                <a:spcPts val="1000"/>
              </a:spcAft>
              <a:buClr>
                <a:schemeClr val="lt1"/>
              </a:buClr>
              <a:buSzPts val="1400"/>
              <a:buNone/>
              <a:defRPr>
                <a:solidFill>
                  <a:schemeClr val="lt1"/>
                </a:solidFill>
              </a:defRPr>
            </a:lvl9pPr>
          </a:lstStyle>
          <a:p>
            <a:endParaRPr/>
          </a:p>
        </p:txBody>
      </p:sp>
      <p:pic>
        <p:nvPicPr>
          <p:cNvPr id="780" name="Google Shape;780;p95"/>
          <p:cNvPicPr preferRelativeResize="0"/>
          <p:nvPr/>
        </p:nvPicPr>
        <p:blipFill rotWithShape="1">
          <a:blip r:embed="rId6">
            <a:alphaModFix/>
          </a:blip>
          <a:srcRect/>
          <a:stretch/>
        </p:blipFill>
        <p:spPr>
          <a:xfrm>
            <a:off x="3731893" y="290318"/>
            <a:ext cx="1499616" cy="749808"/>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1 Agenda - Webinar">
  <p:cSld name="CUSTOM_5_2">
    <p:bg>
      <p:bgPr>
        <a:solidFill>
          <a:schemeClr val="dk2"/>
        </a:solidFill>
        <a:effectLst/>
      </p:bgPr>
    </p:bg>
    <p:spTree>
      <p:nvGrpSpPr>
        <p:cNvPr id="1" name="Shape 781"/>
        <p:cNvGrpSpPr/>
        <p:nvPr/>
      </p:nvGrpSpPr>
      <p:grpSpPr>
        <a:xfrm>
          <a:off x="0" y="0"/>
          <a:ext cx="0" cy="0"/>
          <a:chOff x="0" y="0"/>
          <a:chExt cx="0" cy="0"/>
        </a:xfrm>
      </p:grpSpPr>
      <p:sp>
        <p:nvSpPr>
          <p:cNvPr id="782" name="Google Shape;782;p96"/>
          <p:cNvSpPr/>
          <p:nvPr/>
        </p:nvSpPr>
        <p:spPr>
          <a:xfrm flipH="1">
            <a:off x="3538500" y="0"/>
            <a:ext cx="5605500" cy="51435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96"/>
          <p:cNvSpPr txBox="1">
            <a:spLocks noGrp="1"/>
          </p:cNvSpPr>
          <p:nvPr>
            <p:ph type="title"/>
          </p:nvPr>
        </p:nvSpPr>
        <p:spPr>
          <a:xfrm>
            <a:off x="512478" y="624840"/>
            <a:ext cx="2469000" cy="1828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rgbClr val="E9F7FB"/>
              </a:buClr>
              <a:buSzPts val="3600"/>
              <a:buFont typeface="Source Sans Pro"/>
              <a:buNone/>
              <a:defRPr sz="3600" b="0" i="0" cap="none">
                <a:solidFill>
                  <a:srgbClr val="E9F7FB"/>
                </a:solidFill>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3600"/>
              <a:buNone/>
              <a:defRPr sz="3600">
                <a:solidFill>
                  <a:srgbClr val="06648B"/>
                </a:solidFill>
              </a:defRPr>
            </a:lvl2pPr>
            <a:lvl3pPr lvl="2" algn="l">
              <a:lnSpc>
                <a:spcPct val="100000"/>
              </a:lnSpc>
              <a:spcBef>
                <a:spcPts val="0"/>
              </a:spcBef>
              <a:spcAft>
                <a:spcPts val="0"/>
              </a:spcAft>
              <a:buClr>
                <a:srgbClr val="06648B"/>
              </a:buClr>
              <a:buSzPts val="3600"/>
              <a:buNone/>
              <a:defRPr sz="3600">
                <a:solidFill>
                  <a:srgbClr val="06648B"/>
                </a:solidFill>
              </a:defRPr>
            </a:lvl3pPr>
            <a:lvl4pPr lvl="3" algn="l">
              <a:lnSpc>
                <a:spcPct val="100000"/>
              </a:lnSpc>
              <a:spcBef>
                <a:spcPts val="0"/>
              </a:spcBef>
              <a:spcAft>
                <a:spcPts val="0"/>
              </a:spcAft>
              <a:buClr>
                <a:srgbClr val="06648B"/>
              </a:buClr>
              <a:buSzPts val="3600"/>
              <a:buNone/>
              <a:defRPr sz="3600">
                <a:solidFill>
                  <a:srgbClr val="06648B"/>
                </a:solidFill>
              </a:defRPr>
            </a:lvl4pPr>
            <a:lvl5pPr lvl="4" algn="l">
              <a:lnSpc>
                <a:spcPct val="100000"/>
              </a:lnSpc>
              <a:spcBef>
                <a:spcPts val="0"/>
              </a:spcBef>
              <a:spcAft>
                <a:spcPts val="0"/>
              </a:spcAft>
              <a:buClr>
                <a:srgbClr val="06648B"/>
              </a:buClr>
              <a:buSzPts val="3600"/>
              <a:buNone/>
              <a:defRPr sz="3600">
                <a:solidFill>
                  <a:srgbClr val="06648B"/>
                </a:solidFill>
              </a:defRPr>
            </a:lvl5pPr>
            <a:lvl6pPr lvl="5" algn="l">
              <a:lnSpc>
                <a:spcPct val="100000"/>
              </a:lnSpc>
              <a:spcBef>
                <a:spcPts val="0"/>
              </a:spcBef>
              <a:spcAft>
                <a:spcPts val="0"/>
              </a:spcAft>
              <a:buClr>
                <a:srgbClr val="06648B"/>
              </a:buClr>
              <a:buSzPts val="3600"/>
              <a:buNone/>
              <a:defRPr sz="3600">
                <a:solidFill>
                  <a:srgbClr val="06648B"/>
                </a:solidFill>
              </a:defRPr>
            </a:lvl6pPr>
            <a:lvl7pPr lvl="6" algn="l">
              <a:lnSpc>
                <a:spcPct val="100000"/>
              </a:lnSpc>
              <a:spcBef>
                <a:spcPts val="0"/>
              </a:spcBef>
              <a:spcAft>
                <a:spcPts val="0"/>
              </a:spcAft>
              <a:buClr>
                <a:srgbClr val="06648B"/>
              </a:buClr>
              <a:buSzPts val="3600"/>
              <a:buNone/>
              <a:defRPr sz="3600">
                <a:solidFill>
                  <a:srgbClr val="06648B"/>
                </a:solidFill>
              </a:defRPr>
            </a:lvl7pPr>
            <a:lvl8pPr lvl="7" algn="l">
              <a:lnSpc>
                <a:spcPct val="100000"/>
              </a:lnSpc>
              <a:spcBef>
                <a:spcPts val="0"/>
              </a:spcBef>
              <a:spcAft>
                <a:spcPts val="0"/>
              </a:spcAft>
              <a:buClr>
                <a:srgbClr val="06648B"/>
              </a:buClr>
              <a:buSzPts val="3600"/>
              <a:buNone/>
              <a:defRPr sz="3600">
                <a:solidFill>
                  <a:srgbClr val="06648B"/>
                </a:solidFill>
              </a:defRPr>
            </a:lvl8pPr>
            <a:lvl9pPr lvl="8" algn="l">
              <a:lnSpc>
                <a:spcPct val="100000"/>
              </a:lnSpc>
              <a:spcBef>
                <a:spcPts val="0"/>
              </a:spcBef>
              <a:spcAft>
                <a:spcPts val="0"/>
              </a:spcAft>
              <a:buClr>
                <a:srgbClr val="06648B"/>
              </a:buClr>
              <a:buSzPts val="3600"/>
              <a:buNone/>
              <a:defRPr sz="3600">
                <a:solidFill>
                  <a:srgbClr val="06648B"/>
                </a:solidFill>
              </a:defRPr>
            </a:lvl9pPr>
          </a:lstStyle>
          <a:p>
            <a:endParaRPr/>
          </a:p>
        </p:txBody>
      </p:sp>
      <p:sp>
        <p:nvSpPr>
          <p:cNvPr id="784" name="Google Shape;784;p96"/>
          <p:cNvSpPr txBox="1">
            <a:spLocks noGrp="1"/>
          </p:cNvSpPr>
          <p:nvPr>
            <p:ph type="subTitle" idx="1"/>
          </p:nvPr>
        </p:nvSpPr>
        <p:spPr>
          <a:xfrm>
            <a:off x="4200300" y="762000"/>
            <a:ext cx="4480500" cy="3631200"/>
          </a:xfrm>
          <a:prstGeom prst="rect">
            <a:avLst/>
          </a:prstGeom>
          <a:noFill/>
          <a:ln>
            <a:noFill/>
          </a:ln>
        </p:spPr>
        <p:txBody>
          <a:bodyPr spcFirstLastPara="1" wrap="square" lIns="91425" tIns="45700" rIns="91425" bIns="45700" anchor="t" anchorCtr="0">
            <a:noAutofit/>
          </a:bodyPr>
          <a:lstStyle>
            <a:lvl1pPr lvl="0" algn="l">
              <a:lnSpc>
                <a:spcPct val="115000"/>
              </a:lnSpc>
              <a:spcBef>
                <a:spcPts val="0"/>
              </a:spcBef>
              <a:spcAft>
                <a:spcPts val="0"/>
              </a:spcAft>
              <a:buClr>
                <a:schemeClr val="dk2"/>
              </a:buClr>
              <a:buSzPts val="1200"/>
              <a:buNone/>
              <a:defRPr sz="1200" b="1">
                <a:solidFill>
                  <a:schemeClr val="dk2"/>
                </a:solidFill>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1000"/>
              </a:spcBef>
              <a:spcAft>
                <a:spcPts val="0"/>
              </a:spcAft>
              <a:buClr>
                <a:schemeClr val="accent2"/>
              </a:buClr>
              <a:buSzPts val="1400"/>
              <a:buNone/>
              <a:defRPr>
                <a:solidFill>
                  <a:schemeClr val="accent2"/>
                </a:solidFill>
              </a:defRPr>
            </a:lvl3pPr>
            <a:lvl4pPr lvl="3" algn="l">
              <a:lnSpc>
                <a:spcPct val="115000"/>
              </a:lnSpc>
              <a:spcBef>
                <a:spcPts val="1000"/>
              </a:spcBef>
              <a:spcAft>
                <a:spcPts val="0"/>
              </a:spcAft>
              <a:buClr>
                <a:schemeClr val="accent2"/>
              </a:buClr>
              <a:buSzPts val="1400"/>
              <a:buNone/>
              <a:defRPr>
                <a:solidFill>
                  <a:schemeClr val="accent2"/>
                </a:solidFill>
              </a:defRPr>
            </a:lvl4pPr>
            <a:lvl5pPr lvl="4" algn="l">
              <a:lnSpc>
                <a:spcPct val="115000"/>
              </a:lnSpc>
              <a:spcBef>
                <a:spcPts val="1000"/>
              </a:spcBef>
              <a:spcAft>
                <a:spcPts val="0"/>
              </a:spcAft>
              <a:buClr>
                <a:schemeClr val="accent2"/>
              </a:buClr>
              <a:buSzPts val="1400"/>
              <a:buNone/>
              <a:defRPr>
                <a:solidFill>
                  <a:schemeClr val="accent2"/>
                </a:solidFill>
              </a:defRPr>
            </a:lvl5pPr>
            <a:lvl6pPr lvl="5" algn="l">
              <a:lnSpc>
                <a:spcPct val="115000"/>
              </a:lnSpc>
              <a:spcBef>
                <a:spcPts val="1000"/>
              </a:spcBef>
              <a:spcAft>
                <a:spcPts val="0"/>
              </a:spcAft>
              <a:buClr>
                <a:schemeClr val="accent2"/>
              </a:buClr>
              <a:buSzPts val="1400"/>
              <a:buNone/>
              <a:defRPr>
                <a:solidFill>
                  <a:schemeClr val="accent2"/>
                </a:solidFill>
              </a:defRPr>
            </a:lvl6pPr>
            <a:lvl7pPr lvl="6" algn="l">
              <a:lnSpc>
                <a:spcPct val="115000"/>
              </a:lnSpc>
              <a:spcBef>
                <a:spcPts val="1000"/>
              </a:spcBef>
              <a:spcAft>
                <a:spcPts val="0"/>
              </a:spcAft>
              <a:buClr>
                <a:schemeClr val="accent2"/>
              </a:buClr>
              <a:buSzPts val="1400"/>
              <a:buNone/>
              <a:defRPr>
                <a:solidFill>
                  <a:schemeClr val="accent2"/>
                </a:solidFill>
              </a:defRPr>
            </a:lvl7pPr>
            <a:lvl8pPr lvl="7" algn="l">
              <a:lnSpc>
                <a:spcPct val="115000"/>
              </a:lnSpc>
              <a:spcBef>
                <a:spcPts val="1000"/>
              </a:spcBef>
              <a:spcAft>
                <a:spcPts val="0"/>
              </a:spcAft>
              <a:buClr>
                <a:schemeClr val="accent2"/>
              </a:buClr>
              <a:buSzPts val="1400"/>
              <a:buNone/>
              <a:defRPr>
                <a:solidFill>
                  <a:schemeClr val="accent2"/>
                </a:solidFill>
              </a:defRPr>
            </a:lvl8pPr>
            <a:lvl9pPr lvl="8" algn="l">
              <a:lnSpc>
                <a:spcPct val="115000"/>
              </a:lnSpc>
              <a:spcBef>
                <a:spcPts val="1000"/>
              </a:spcBef>
              <a:spcAft>
                <a:spcPts val="1000"/>
              </a:spcAft>
              <a:buClr>
                <a:schemeClr val="accent2"/>
              </a:buClr>
              <a:buSzPts val="1400"/>
              <a:buNone/>
              <a:defRPr>
                <a:solidFill>
                  <a:schemeClr val="accent2"/>
                </a:solidFill>
              </a:defRPr>
            </a:lvl9pPr>
          </a:lstStyle>
          <a:p>
            <a:endParaRPr/>
          </a:p>
        </p:txBody>
      </p:sp>
      <p:grpSp>
        <p:nvGrpSpPr>
          <p:cNvPr id="785" name="Google Shape;785;p96"/>
          <p:cNvGrpSpPr/>
          <p:nvPr/>
        </p:nvGrpSpPr>
        <p:grpSpPr>
          <a:xfrm>
            <a:off x="424981" y="3994332"/>
            <a:ext cx="2731426" cy="731520"/>
            <a:chOff x="3244381" y="4146732"/>
            <a:chExt cx="2731426" cy="731520"/>
          </a:xfrm>
        </p:grpSpPr>
        <p:pic>
          <p:nvPicPr>
            <p:cNvPr id="786" name="Google Shape;786;p96"/>
            <p:cNvPicPr preferRelativeResize="0"/>
            <p:nvPr/>
          </p:nvPicPr>
          <p:blipFill rotWithShape="1">
            <a:blip r:embed="rId2">
              <a:alphaModFix/>
            </a:blip>
            <a:srcRect/>
            <a:stretch/>
          </p:blipFill>
          <p:spPr>
            <a:xfrm rot="5400000">
              <a:off x="3244427" y="4146686"/>
              <a:ext cx="731520" cy="731612"/>
            </a:xfrm>
            <a:prstGeom prst="rect">
              <a:avLst/>
            </a:prstGeom>
            <a:noFill/>
            <a:ln>
              <a:noFill/>
            </a:ln>
          </p:spPr>
        </p:pic>
        <p:pic>
          <p:nvPicPr>
            <p:cNvPr id="787" name="Google Shape;787;p96"/>
            <p:cNvPicPr preferRelativeResize="0"/>
            <p:nvPr/>
          </p:nvPicPr>
          <p:blipFill rotWithShape="1">
            <a:blip r:embed="rId3">
              <a:alphaModFix/>
            </a:blip>
            <a:srcRect/>
            <a:stretch/>
          </p:blipFill>
          <p:spPr>
            <a:xfrm rot="5400000">
              <a:off x="5244241" y="4146686"/>
              <a:ext cx="731520" cy="731612"/>
            </a:xfrm>
            <a:prstGeom prst="rect">
              <a:avLst/>
            </a:prstGeom>
            <a:noFill/>
            <a:ln>
              <a:noFill/>
            </a:ln>
          </p:spPr>
        </p:pic>
        <p:pic>
          <p:nvPicPr>
            <p:cNvPr id="788" name="Google Shape;788;p96"/>
            <p:cNvPicPr preferRelativeResize="0"/>
            <p:nvPr/>
          </p:nvPicPr>
          <p:blipFill rotWithShape="1">
            <a:blip r:embed="rId4">
              <a:alphaModFix/>
            </a:blip>
            <a:srcRect/>
            <a:stretch/>
          </p:blipFill>
          <p:spPr>
            <a:xfrm>
              <a:off x="4244287" y="4146732"/>
              <a:ext cx="731612" cy="731520"/>
            </a:xfrm>
            <a:prstGeom prst="rect">
              <a:avLst/>
            </a:prstGeom>
            <a:noFill/>
            <a:ln>
              <a:noFill/>
            </a:ln>
          </p:spPr>
        </p:pic>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6 Title Only 1">
  <p:cSld name="Normal Layout_1_1_1">
    <p:bg>
      <p:bgPr>
        <a:solidFill>
          <a:schemeClr val="lt1"/>
        </a:solidFill>
        <a:effectLst/>
      </p:bgPr>
    </p:bg>
    <p:spTree>
      <p:nvGrpSpPr>
        <p:cNvPr id="1" name="Shape 789"/>
        <p:cNvGrpSpPr/>
        <p:nvPr/>
      </p:nvGrpSpPr>
      <p:grpSpPr>
        <a:xfrm>
          <a:off x="0" y="0"/>
          <a:ext cx="0" cy="0"/>
          <a:chOff x="0" y="0"/>
          <a:chExt cx="0" cy="0"/>
        </a:xfrm>
      </p:grpSpPr>
      <p:sp>
        <p:nvSpPr>
          <p:cNvPr id="790" name="Google Shape;790;p97"/>
          <p:cNvSpPr txBox="1">
            <a:spLocks noGrp="1"/>
          </p:cNvSpPr>
          <p:nvPr>
            <p:ph type="title"/>
          </p:nvPr>
        </p:nvSpPr>
        <p:spPr>
          <a:xfrm>
            <a:off x="512064" y="361507"/>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791" name="Google Shape;791;p97"/>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792" name="Google Shape;792;p97"/>
          <p:cNvSpPr txBox="1">
            <a:spLocks noGrp="1"/>
          </p:cNvSpPr>
          <p:nvPr>
            <p:ph type="body" idx="1"/>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4 Two Column Layout - Image 1">
  <p:cSld name="Normal Layout 1_1_2_1">
    <p:bg>
      <p:bgPr>
        <a:solidFill>
          <a:schemeClr val="lt1"/>
        </a:solidFill>
        <a:effectLst/>
      </p:bgPr>
    </p:bg>
    <p:spTree>
      <p:nvGrpSpPr>
        <p:cNvPr id="1" name="Shape 793"/>
        <p:cNvGrpSpPr/>
        <p:nvPr/>
      </p:nvGrpSpPr>
      <p:grpSpPr>
        <a:xfrm>
          <a:off x="0" y="0"/>
          <a:ext cx="0" cy="0"/>
          <a:chOff x="0" y="0"/>
          <a:chExt cx="0" cy="0"/>
        </a:xfrm>
      </p:grpSpPr>
      <p:sp>
        <p:nvSpPr>
          <p:cNvPr id="794" name="Google Shape;794;p98"/>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795" name="Google Shape;795;p98"/>
          <p:cNvSpPr txBox="1">
            <a:spLocks noGrp="1"/>
          </p:cNvSpPr>
          <p:nvPr>
            <p:ph type="body" idx="1"/>
          </p:nvPr>
        </p:nvSpPr>
        <p:spPr>
          <a:xfrm>
            <a:off x="518244" y="1362450"/>
            <a:ext cx="37491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796" name="Google Shape;796;p98"/>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797" name="Google Shape;797;p98"/>
          <p:cNvSpPr>
            <a:spLocks noGrp="1"/>
          </p:cNvSpPr>
          <p:nvPr>
            <p:ph type="pic" idx="2"/>
          </p:nvPr>
        </p:nvSpPr>
        <p:spPr>
          <a:xfrm>
            <a:off x="4727450" y="1322250"/>
            <a:ext cx="4023300" cy="2926200"/>
          </a:xfrm>
          <a:prstGeom prst="rect">
            <a:avLst/>
          </a:prstGeom>
          <a:noFill/>
          <a:ln>
            <a:noFill/>
          </a:ln>
        </p:spPr>
      </p:sp>
      <p:sp>
        <p:nvSpPr>
          <p:cNvPr id="798" name="Google Shape;798;p98"/>
          <p:cNvSpPr txBox="1">
            <a:spLocks noGrp="1"/>
          </p:cNvSpPr>
          <p:nvPr>
            <p:ph type="body" idx="3"/>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4 Two Column Layout - Two Images 1">
  <p:cSld name="Normal Layout 1_1_3_1">
    <p:bg>
      <p:bgPr>
        <a:solidFill>
          <a:schemeClr val="lt1"/>
        </a:solidFill>
        <a:effectLst/>
      </p:bgPr>
    </p:bg>
    <p:spTree>
      <p:nvGrpSpPr>
        <p:cNvPr id="1" name="Shape 799"/>
        <p:cNvGrpSpPr/>
        <p:nvPr/>
      </p:nvGrpSpPr>
      <p:grpSpPr>
        <a:xfrm>
          <a:off x="0" y="0"/>
          <a:ext cx="0" cy="0"/>
          <a:chOff x="0" y="0"/>
          <a:chExt cx="0" cy="0"/>
        </a:xfrm>
      </p:grpSpPr>
      <p:sp>
        <p:nvSpPr>
          <p:cNvPr id="800" name="Google Shape;800;p99"/>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801" name="Google Shape;801;p99"/>
          <p:cNvSpPr txBox="1">
            <a:spLocks noGrp="1"/>
          </p:cNvSpPr>
          <p:nvPr>
            <p:ph type="body" idx="1"/>
          </p:nvPr>
        </p:nvSpPr>
        <p:spPr>
          <a:xfrm>
            <a:off x="518244" y="3648450"/>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802" name="Google Shape;802;p99"/>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803" name="Google Shape;803;p99"/>
          <p:cNvSpPr txBox="1">
            <a:spLocks noGrp="1"/>
          </p:cNvSpPr>
          <p:nvPr>
            <p:ph type="body" idx="2"/>
          </p:nvPr>
        </p:nvSpPr>
        <p:spPr>
          <a:xfrm>
            <a:off x="4727448" y="3649069"/>
            <a:ext cx="3749100" cy="8223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804" name="Google Shape;804;p99"/>
          <p:cNvSpPr>
            <a:spLocks noGrp="1"/>
          </p:cNvSpPr>
          <p:nvPr>
            <p:ph type="pic" idx="3"/>
          </p:nvPr>
        </p:nvSpPr>
        <p:spPr>
          <a:xfrm>
            <a:off x="518250" y="1322250"/>
            <a:ext cx="3749100" cy="2194500"/>
          </a:xfrm>
          <a:prstGeom prst="rect">
            <a:avLst/>
          </a:prstGeom>
          <a:noFill/>
          <a:ln>
            <a:noFill/>
          </a:ln>
        </p:spPr>
      </p:sp>
      <p:sp>
        <p:nvSpPr>
          <p:cNvPr id="805" name="Google Shape;805;p99"/>
          <p:cNvSpPr>
            <a:spLocks noGrp="1"/>
          </p:cNvSpPr>
          <p:nvPr>
            <p:ph type="pic" idx="4"/>
          </p:nvPr>
        </p:nvSpPr>
        <p:spPr>
          <a:xfrm>
            <a:off x="4727450" y="1322250"/>
            <a:ext cx="3749100" cy="2194500"/>
          </a:xfrm>
          <a:prstGeom prst="rect">
            <a:avLst/>
          </a:prstGeom>
          <a:noFill/>
          <a:ln>
            <a:noFill/>
          </a:ln>
        </p:spPr>
      </p:sp>
      <p:sp>
        <p:nvSpPr>
          <p:cNvPr id="806" name="Google Shape;806;p99"/>
          <p:cNvSpPr txBox="1">
            <a:spLocks noGrp="1"/>
          </p:cNvSpPr>
          <p:nvPr>
            <p:ph type="body" idx="5"/>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5 Three Column Layout 1">
  <p:cSld name="Normal Layout 1_1_1_2">
    <p:bg>
      <p:bgPr>
        <a:solidFill>
          <a:schemeClr val="lt1"/>
        </a:solidFill>
        <a:effectLst/>
      </p:bgPr>
    </p:bg>
    <p:spTree>
      <p:nvGrpSpPr>
        <p:cNvPr id="1" name="Shape 807"/>
        <p:cNvGrpSpPr/>
        <p:nvPr/>
      </p:nvGrpSpPr>
      <p:grpSpPr>
        <a:xfrm>
          <a:off x="0" y="0"/>
          <a:ext cx="0" cy="0"/>
          <a:chOff x="0" y="0"/>
          <a:chExt cx="0" cy="0"/>
        </a:xfrm>
      </p:grpSpPr>
      <p:sp>
        <p:nvSpPr>
          <p:cNvPr id="808" name="Google Shape;808;p100"/>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cxnSp>
        <p:nvCxnSpPr>
          <p:cNvPr id="809" name="Google Shape;809;p100"/>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810" name="Google Shape;810;p100"/>
          <p:cNvSpPr txBox="1"/>
          <p:nvPr/>
        </p:nvSpPr>
        <p:spPr>
          <a:xfrm>
            <a:off x="669075" y="1201850"/>
            <a:ext cx="20118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Source Sans Pro"/>
              <a:ea typeface="Source Sans Pro"/>
              <a:cs typeface="Source Sans Pro"/>
              <a:sym typeface="Source Sans Pro"/>
            </a:endParaRPr>
          </a:p>
        </p:txBody>
      </p:sp>
      <p:sp>
        <p:nvSpPr>
          <p:cNvPr id="811" name="Google Shape;811;p100"/>
          <p:cNvSpPr txBox="1">
            <a:spLocks noGrp="1"/>
          </p:cNvSpPr>
          <p:nvPr>
            <p:ph type="body" idx="1"/>
          </p:nvPr>
        </p:nvSpPr>
        <p:spPr>
          <a:xfrm>
            <a:off x="518244" y="1362450"/>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812" name="Google Shape;812;p100"/>
          <p:cNvSpPr txBox="1">
            <a:spLocks noGrp="1"/>
          </p:cNvSpPr>
          <p:nvPr>
            <p:ph type="body" idx="2"/>
          </p:nvPr>
        </p:nvSpPr>
        <p:spPr>
          <a:xfrm>
            <a:off x="3428969"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813" name="Google Shape;813;p100"/>
          <p:cNvSpPr txBox="1">
            <a:spLocks noGrp="1"/>
          </p:cNvSpPr>
          <p:nvPr>
            <p:ph type="body" idx="3"/>
          </p:nvPr>
        </p:nvSpPr>
        <p:spPr>
          <a:xfrm>
            <a:off x="6339694" y="1364725"/>
            <a:ext cx="22860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228600" algn="l">
              <a:lnSpc>
                <a:spcPct val="115000"/>
              </a:lnSpc>
              <a:spcBef>
                <a:spcPts val="1000"/>
              </a:spcBef>
              <a:spcAft>
                <a:spcPts val="0"/>
              </a:spcAft>
              <a:buClr>
                <a:srgbClr val="171618"/>
              </a:buClr>
              <a:buSzPts val="1400"/>
              <a:buNone/>
              <a:defRPr>
                <a:solidFill>
                  <a:srgbClr val="171618"/>
                </a:solidFill>
              </a:defRPr>
            </a:lvl2pPr>
            <a:lvl3pPr marL="1371600" lvl="2" indent="-228600" algn="l">
              <a:lnSpc>
                <a:spcPct val="115000"/>
              </a:lnSpc>
              <a:spcBef>
                <a:spcPts val="1000"/>
              </a:spcBef>
              <a:spcAft>
                <a:spcPts val="0"/>
              </a:spcAft>
              <a:buClr>
                <a:srgbClr val="171618"/>
              </a:buClr>
              <a:buSzPts val="1400"/>
              <a:buNone/>
              <a:defRPr>
                <a:solidFill>
                  <a:srgbClr val="171618"/>
                </a:solidFill>
              </a:defRPr>
            </a:lvl3pPr>
            <a:lvl4pPr marL="1828800" lvl="3" indent="-228600" algn="l">
              <a:lnSpc>
                <a:spcPct val="115000"/>
              </a:lnSpc>
              <a:spcBef>
                <a:spcPts val="1000"/>
              </a:spcBef>
              <a:spcAft>
                <a:spcPts val="0"/>
              </a:spcAft>
              <a:buClr>
                <a:srgbClr val="171618"/>
              </a:buClr>
              <a:buSzPts val="1400"/>
              <a:buNone/>
              <a:defRPr>
                <a:solidFill>
                  <a:srgbClr val="171618"/>
                </a:solidFill>
              </a:defRPr>
            </a:lvl4pPr>
            <a:lvl5pPr marL="2286000" lvl="4" indent="-228600" algn="l">
              <a:lnSpc>
                <a:spcPct val="115000"/>
              </a:lnSpc>
              <a:spcBef>
                <a:spcPts val="1000"/>
              </a:spcBef>
              <a:spcAft>
                <a:spcPts val="0"/>
              </a:spcAft>
              <a:buClr>
                <a:srgbClr val="171618"/>
              </a:buClr>
              <a:buSzPts val="1400"/>
              <a:buNone/>
              <a:defRPr>
                <a:solidFill>
                  <a:srgbClr val="171618"/>
                </a:solidFill>
              </a:defRPr>
            </a:lvl5pPr>
            <a:lvl6pPr marL="2743200" lvl="5" indent="-228600" algn="l">
              <a:lnSpc>
                <a:spcPct val="115000"/>
              </a:lnSpc>
              <a:spcBef>
                <a:spcPts val="1000"/>
              </a:spcBef>
              <a:spcAft>
                <a:spcPts val="0"/>
              </a:spcAft>
              <a:buClr>
                <a:srgbClr val="171618"/>
              </a:buClr>
              <a:buSzPts val="1400"/>
              <a:buNone/>
              <a:defRPr>
                <a:solidFill>
                  <a:srgbClr val="171618"/>
                </a:solidFill>
              </a:defRPr>
            </a:lvl6pPr>
            <a:lvl7pPr marL="3200400" lvl="6" indent="-228600" algn="l">
              <a:lnSpc>
                <a:spcPct val="115000"/>
              </a:lnSpc>
              <a:spcBef>
                <a:spcPts val="1000"/>
              </a:spcBef>
              <a:spcAft>
                <a:spcPts val="0"/>
              </a:spcAft>
              <a:buClr>
                <a:srgbClr val="171618"/>
              </a:buClr>
              <a:buSzPts val="1400"/>
              <a:buNone/>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sp>
        <p:nvSpPr>
          <p:cNvPr id="814" name="Google Shape;814;p100"/>
          <p:cNvSpPr txBox="1">
            <a:spLocks noGrp="1"/>
          </p:cNvSpPr>
          <p:nvPr>
            <p:ph type="body" idx="4"/>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3 Single Column Layout">
  <p:cSld name="Normal Layout 1">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SemiBold"/>
              <a:buNone/>
              <a:defRPr sz="2200" b="0" i="0" cap="none">
                <a:latin typeface="Source Sans Pro SemiBold"/>
                <a:ea typeface="Source Sans Pro SemiBold"/>
                <a:cs typeface="Source Sans Pro SemiBold"/>
                <a:sym typeface="Source Sans Pro SemiBold"/>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74" name="Google Shape;74;p43"/>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75" name="Google Shape;75;p43"/>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pic>
        <p:nvPicPr>
          <p:cNvPr id="76" name="Google Shape;76;p43"/>
          <p:cNvPicPr preferRelativeResize="0"/>
          <p:nvPr/>
        </p:nvPicPr>
        <p:blipFill rotWithShape="1">
          <a:blip r:embed="rId2">
            <a:alphaModFix/>
          </a:blip>
          <a:srcRect t="99" b="98"/>
          <a:stretch/>
        </p:blipFill>
        <p:spPr>
          <a:xfrm>
            <a:off x="205400" y="4670350"/>
            <a:ext cx="419400" cy="419400"/>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3 Single Column Layout 1">
  <p:cSld name="Normal Layout 1_2">
    <p:bg>
      <p:bgPr>
        <a:solidFill>
          <a:schemeClr val="lt1"/>
        </a:solidFill>
        <a:effectLst/>
      </p:bgPr>
    </p:bg>
    <p:spTree>
      <p:nvGrpSpPr>
        <p:cNvPr id="1" name="Shape 815"/>
        <p:cNvGrpSpPr/>
        <p:nvPr/>
      </p:nvGrpSpPr>
      <p:grpSpPr>
        <a:xfrm>
          <a:off x="0" y="0"/>
          <a:ext cx="0" cy="0"/>
          <a:chOff x="0" y="0"/>
          <a:chExt cx="0" cy="0"/>
        </a:xfrm>
      </p:grpSpPr>
      <p:sp>
        <p:nvSpPr>
          <p:cNvPr id="816" name="Google Shape;816;p101"/>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Font typeface="Source Sans Pro"/>
              <a:buNone/>
              <a:defRPr sz="2200" b="0" i="0" cap="none">
                <a:latin typeface="Source Sans Pro"/>
                <a:ea typeface="Source Sans Pro"/>
                <a:cs typeface="Source Sans Pro"/>
                <a:sym typeface="Source Sans Pro"/>
              </a:defRPr>
            </a:lvl1pPr>
            <a:lvl2pPr lvl="1" algn="l">
              <a:lnSpc>
                <a:spcPct val="100000"/>
              </a:lnSpc>
              <a:spcBef>
                <a:spcPts val="0"/>
              </a:spcBef>
              <a:spcAft>
                <a:spcPts val="0"/>
              </a:spcAft>
              <a:buClr>
                <a:srgbClr val="06648B"/>
              </a:buClr>
              <a:buSzPts val="1500"/>
              <a:buNone/>
              <a:defRPr sz="2200">
                <a:solidFill>
                  <a:srgbClr val="06648B"/>
                </a:solidFill>
              </a:defRPr>
            </a:lvl2pPr>
            <a:lvl3pPr lvl="2" algn="l">
              <a:lnSpc>
                <a:spcPct val="100000"/>
              </a:lnSpc>
              <a:spcBef>
                <a:spcPts val="0"/>
              </a:spcBef>
              <a:spcAft>
                <a:spcPts val="0"/>
              </a:spcAft>
              <a:buClr>
                <a:srgbClr val="06648B"/>
              </a:buClr>
              <a:buSzPts val="1500"/>
              <a:buNone/>
              <a:defRPr sz="2200">
                <a:solidFill>
                  <a:srgbClr val="06648B"/>
                </a:solidFill>
              </a:defRPr>
            </a:lvl3pPr>
            <a:lvl4pPr lvl="3" algn="l">
              <a:lnSpc>
                <a:spcPct val="100000"/>
              </a:lnSpc>
              <a:spcBef>
                <a:spcPts val="0"/>
              </a:spcBef>
              <a:spcAft>
                <a:spcPts val="0"/>
              </a:spcAft>
              <a:buClr>
                <a:srgbClr val="06648B"/>
              </a:buClr>
              <a:buSzPts val="1500"/>
              <a:buNone/>
              <a:defRPr sz="2200">
                <a:solidFill>
                  <a:srgbClr val="06648B"/>
                </a:solidFill>
              </a:defRPr>
            </a:lvl4pPr>
            <a:lvl5pPr lvl="4" algn="l">
              <a:lnSpc>
                <a:spcPct val="100000"/>
              </a:lnSpc>
              <a:spcBef>
                <a:spcPts val="0"/>
              </a:spcBef>
              <a:spcAft>
                <a:spcPts val="0"/>
              </a:spcAft>
              <a:buClr>
                <a:srgbClr val="06648B"/>
              </a:buClr>
              <a:buSzPts val="1500"/>
              <a:buNone/>
              <a:defRPr sz="2200">
                <a:solidFill>
                  <a:srgbClr val="06648B"/>
                </a:solidFill>
              </a:defRPr>
            </a:lvl5pPr>
            <a:lvl6pPr lvl="5" algn="l">
              <a:lnSpc>
                <a:spcPct val="100000"/>
              </a:lnSpc>
              <a:spcBef>
                <a:spcPts val="0"/>
              </a:spcBef>
              <a:spcAft>
                <a:spcPts val="0"/>
              </a:spcAft>
              <a:buClr>
                <a:srgbClr val="06648B"/>
              </a:buClr>
              <a:buSzPts val="1500"/>
              <a:buNone/>
              <a:defRPr sz="2200">
                <a:solidFill>
                  <a:srgbClr val="06648B"/>
                </a:solidFill>
              </a:defRPr>
            </a:lvl6pPr>
            <a:lvl7pPr lvl="6" algn="l">
              <a:lnSpc>
                <a:spcPct val="100000"/>
              </a:lnSpc>
              <a:spcBef>
                <a:spcPts val="0"/>
              </a:spcBef>
              <a:spcAft>
                <a:spcPts val="0"/>
              </a:spcAft>
              <a:buClr>
                <a:srgbClr val="06648B"/>
              </a:buClr>
              <a:buSzPts val="1500"/>
              <a:buNone/>
              <a:defRPr sz="2200">
                <a:solidFill>
                  <a:srgbClr val="06648B"/>
                </a:solidFill>
              </a:defRPr>
            </a:lvl7pPr>
            <a:lvl8pPr lvl="7" algn="l">
              <a:lnSpc>
                <a:spcPct val="100000"/>
              </a:lnSpc>
              <a:spcBef>
                <a:spcPts val="0"/>
              </a:spcBef>
              <a:spcAft>
                <a:spcPts val="0"/>
              </a:spcAft>
              <a:buClr>
                <a:srgbClr val="06648B"/>
              </a:buClr>
              <a:buSzPts val="1500"/>
              <a:buNone/>
              <a:defRPr sz="2200">
                <a:solidFill>
                  <a:srgbClr val="06648B"/>
                </a:solidFill>
              </a:defRPr>
            </a:lvl8pPr>
            <a:lvl9pPr lvl="8" algn="l">
              <a:lnSpc>
                <a:spcPct val="100000"/>
              </a:lnSpc>
              <a:spcBef>
                <a:spcPts val="0"/>
              </a:spcBef>
              <a:spcAft>
                <a:spcPts val="0"/>
              </a:spcAft>
              <a:buClr>
                <a:srgbClr val="06648B"/>
              </a:buClr>
              <a:buSzPts val="1500"/>
              <a:buNone/>
              <a:defRPr sz="2200">
                <a:solidFill>
                  <a:srgbClr val="06648B"/>
                </a:solidFill>
              </a:defRPr>
            </a:lvl9pPr>
          </a:lstStyle>
          <a:p>
            <a:endParaRPr/>
          </a:p>
        </p:txBody>
      </p:sp>
      <p:sp>
        <p:nvSpPr>
          <p:cNvPr id="817" name="Google Shape;817;p101"/>
          <p:cNvSpPr txBox="1">
            <a:spLocks noGrp="1"/>
          </p:cNvSpPr>
          <p:nvPr>
            <p:ph type="body" idx="1"/>
          </p:nvPr>
        </p:nvSpPr>
        <p:spPr>
          <a:xfrm>
            <a:off x="518240" y="1362456"/>
            <a:ext cx="8229600" cy="30228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Clr>
                <a:srgbClr val="171618"/>
              </a:buClr>
              <a:buSzPts val="1400"/>
              <a:buNone/>
              <a:defRPr i="0">
                <a:solidFill>
                  <a:srgbClr val="171618"/>
                </a:solidFill>
              </a:defRPr>
            </a:lvl1pPr>
            <a:lvl2pPr marL="914400" lvl="1" indent="-317500" algn="l">
              <a:lnSpc>
                <a:spcPct val="115000"/>
              </a:lnSpc>
              <a:spcBef>
                <a:spcPts val="1000"/>
              </a:spcBef>
              <a:spcAft>
                <a:spcPts val="0"/>
              </a:spcAft>
              <a:buClr>
                <a:srgbClr val="171618"/>
              </a:buClr>
              <a:buSzPts val="1400"/>
              <a:buChar char="•"/>
              <a:defRPr>
                <a:solidFill>
                  <a:srgbClr val="171618"/>
                </a:solidFill>
              </a:defRPr>
            </a:lvl2pPr>
            <a:lvl3pPr marL="1371600" lvl="2" indent="-317500" algn="l">
              <a:lnSpc>
                <a:spcPct val="115000"/>
              </a:lnSpc>
              <a:spcBef>
                <a:spcPts val="1000"/>
              </a:spcBef>
              <a:spcAft>
                <a:spcPts val="0"/>
              </a:spcAft>
              <a:buClr>
                <a:srgbClr val="171618"/>
              </a:buClr>
              <a:buSzPts val="1400"/>
              <a:buChar char="•"/>
              <a:defRPr>
                <a:solidFill>
                  <a:srgbClr val="171618"/>
                </a:solidFill>
              </a:defRPr>
            </a:lvl3pPr>
            <a:lvl4pPr marL="1828800" lvl="3" indent="-317500" algn="l">
              <a:lnSpc>
                <a:spcPct val="115000"/>
              </a:lnSpc>
              <a:spcBef>
                <a:spcPts val="1000"/>
              </a:spcBef>
              <a:spcAft>
                <a:spcPts val="0"/>
              </a:spcAft>
              <a:buClr>
                <a:srgbClr val="171618"/>
              </a:buClr>
              <a:buSzPts val="1400"/>
              <a:buChar char="▪"/>
              <a:defRPr>
                <a:solidFill>
                  <a:srgbClr val="171618"/>
                </a:solidFill>
              </a:defRPr>
            </a:lvl4pPr>
            <a:lvl5pPr marL="2286000" lvl="4" indent="-317500" algn="l">
              <a:lnSpc>
                <a:spcPct val="115000"/>
              </a:lnSpc>
              <a:spcBef>
                <a:spcPts val="1000"/>
              </a:spcBef>
              <a:spcAft>
                <a:spcPts val="0"/>
              </a:spcAft>
              <a:buClr>
                <a:srgbClr val="171618"/>
              </a:buClr>
              <a:buSzPts val="1400"/>
              <a:buChar char="❖"/>
              <a:defRPr>
                <a:solidFill>
                  <a:srgbClr val="171618"/>
                </a:solidFill>
              </a:defRPr>
            </a:lvl5pPr>
            <a:lvl6pPr marL="2743200" lvl="5" indent="-317500" algn="l">
              <a:lnSpc>
                <a:spcPct val="115000"/>
              </a:lnSpc>
              <a:spcBef>
                <a:spcPts val="1000"/>
              </a:spcBef>
              <a:spcAft>
                <a:spcPts val="0"/>
              </a:spcAft>
              <a:buClr>
                <a:srgbClr val="171618"/>
              </a:buClr>
              <a:buSzPts val="1400"/>
              <a:buChar char="o"/>
              <a:defRPr>
                <a:solidFill>
                  <a:srgbClr val="171618"/>
                </a:solidFill>
              </a:defRPr>
            </a:lvl6pPr>
            <a:lvl7pPr marL="3200400" lvl="6" indent="-317500" algn="l">
              <a:lnSpc>
                <a:spcPct val="115000"/>
              </a:lnSpc>
              <a:spcBef>
                <a:spcPts val="1000"/>
              </a:spcBef>
              <a:spcAft>
                <a:spcPts val="0"/>
              </a:spcAft>
              <a:buClr>
                <a:srgbClr val="171618"/>
              </a:buClr>
              <a:buSzPts val="1400"/>
              <a:buChar char="o"/>
              <a:defRPr>
                <a:solidFill>
                  <a:srgbClr val="171618"/>
                </a:solidFill>
              </a:defRPr>
            </a:lvl7pPr>
            <a:lvl8pPr marL="3657600" lvl="7" indent="-228600" algn="l">
              <a:lnSpc>
                <a:spcPct val="115000"/>
              </a:lnSpc>
              <a:spcBef>
                <a:spcPts val="1000"/>
              </a:spcBef>
              <a:spcAft>
                <a:spcPts val="0"/>
              </a:spcAft>
              <a:buClr>
                <a:srgbClr val="171618"/>
              </a:buClr>
              <a:buSzPts val="1400"/>
              <a:buNone/>
              <a:defRPr>
                <a:solidFill>
                  <a:srgbClr val="171618"/>
                </a:solidFill>
              </a:defRPr>
            </a:lvl8pPr>
            <a:lvl9pPr marL="4114800" lvl="8" indent="-228600" algn="l">
              <a:lnSpc>
                <a:spcPct val="115000"/>
              </a:lnSpc>
              <a:spcBef>
                <a:spcPts val="1000"/>
              </a:spcBef>
              <a:spcAft>
                <a:spcPts val="1000"/>
              </a:spcAft>
              <a:buClr>
                <a:srgbClr val="171618"/>
              </a:buClr>
              <a:buSzPts val="1400"/>
              <a:buNone/>
              <a:defRPr>
                <a:solidFill>
                  <a:srgbClr val="171618"/>
                </a:solidFill>
              </a:defRPr>
            </a:lvl9pPr>
          </a:lstStyle>
          <a:p>
            <a:endParaRPr/>
          </a:p>
        </p:txBody>
      </p:sp>
      <p:cxnSp>
        <p:nvCxnSpPr>
          <p:cNvPr id="818" name="Google Shape;818;p101"/>
          <p:cNvCxnSpPr/>
          <p:nvPr/>
        </p:nvCxnSpPr>
        <p:spPr>
          <a:xfrm>
            <a:off x="274320" y="4622750"/>
            <a:ext cx="8595300" cy="0"/>
          </a:xfrm>
          <a:prstGeom prst="straightConnector1">
            <a:avLst/>
          </a:prstGeom>
          <a:noFill/>
          <a:ln w="9525" cap="flat" cmpd="sng">
            <a:solidFill>
              <a:schemeClr val="accent1"/>
            </a:solidFill>
            <a:prstDash val="solid"/>
            <a:round/>
            <a:headEnd type="none" w="sm" len="sm"/>
            <a:tailEnd type="none" w="sm" len="sm"/>
          </a:ln>
        </p:spPr>
      </p:cxnSp>
      <p:sp>
        <p:nvSpPr>
          <p:cNvPr id="819" name="Google Shape;819;p101"/>
          <p:cNvSpPr txBox="1">
            <a:spLocks noGrp="1"/>
          </p:cNvSpPr>
          <p:nvPr>
            <p:ph type="body" idx="2"/>
          </p:nvPr>
        </p:nvSpPr>
        <p:spPr>
          <a:xfrm>
            <a:off x="766425" y="4724050"/>
            <a:ext cx="8103300" cy="419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rgbClr val="A2A2A3"/>
              </a:buClr>
              <a:buSzPts val="700"/>
              <a:buNone/>
              <a:defRPr sz="700">
                <a:solidFill>
                  <a:srgbClr val="A2A2A3"/>
                </a:solidFill>
              </a:defRPr>
            </a:lvl1pPr>
            <a:lvl2pPr marL="914400" lvl="1" indent="-228600" algn="l">
              <a:lnSpc>
                <a:spcPct val="100000"/>
              </a:lnSpc>
              <a:spcBef>
                <a:spcPts val="0"/>
              </a:spcBef>
              <a:spcAft>
                <a:spcPts val="0"/>
              </a:spcAft>
              <a:buClr>
                <a:srgbClr val="A2A2A3"/>
              </a:buClr>
              <a:buSzPts val="700"/>
              <a:buNone/>
              <a:defRPr sz="700">
                <a:solidFill>
                  <a:srgbClr val="A2A2A3"/>
                </a:solidFill>
              </a:defRPr>
            </a:lvl2pPr>
            <a:lvl3pPr marL="1371600" lvl="2" indent="-228600" algn="l">
              <a:lnSpc>
                <a:spcPct val="100000"/>
              </a:lnSpc>
              <a:spcBef>
                <a:spcPts val="0"/>
              </a:spcBef>
              <a:spcAft>
                <a:spcPts val="0"/>
              </a:spcAft>
              <a:buClr>
                <a:srgbClr val="A2A2A3"/>
              </a:buClr>
              <a:buSzPts val="700"/>
              <a:buNone/>
              <a:defRPr sz="700">
                <a:solidFill>
                  <a:srgbClr val="A2A2A3"/>
                </a:solidFill>
              </a:defRPr>
            </a:lvl3pPr>
            <a:lvl4pPr marL="1828800" lvl="3" indent="-228600" algn="l">
              <a:lnSpc>
                <a:spcPct val="100000"/>
              </a:lnSpc>
              <a:spcBef>
                <a:spcPts val="0"/>
              </a:spcBef>
              <a:spcAft>
                <a:spcPts val="0"/>
              </a:spcAft>
              <a:buClr>
                <a:srgbClr val="A2A2A3"/>
              </a:buClr>
              <a:buSzPts val="700"/>
              <a:buNone/>
              <a:defRPr sz="700">
                <a:solidFill>
                  <a:srgbClr val="A2A2A3"/>
                </a:solidFill>
              </a:defRPr>
            </a:lvl4pPr>
            <a:lvl5pPr marL="2286000" lvl="4" indent="-228600" algn="l">
              <a:lnSpc>
                <a:spcPct val="100000"/>
              </a:lnSpc>
              <a:spcBef>
                <a:spcPts val="0"/>
              </a:spcBef>
              <a:spcAft>
                <a:spcPts val="0"/>
              </a:spcAft>
              <a:buClr>
                <a:srgbClr val="A2A2A3"/>
              </a:buClr>
              <a:buSzPts val="700"/>
              <a:buNone/>
              <a:defRPr sz="700">
                <a:solidFill>
                  <a:srgbClr val="A2A2A3"/>
                </a:solidFill>
              </a:defRPr>
            </a:lvl5pPr>
            <a:lvl6pPr marL="2743200" lvl="5" indent="-228600" algn="l">
              <a:lnSpc>
                <a:spcPct val="100000"/>
              </a:lnSpc>
              <a:spcBef>
                <a:spcPts val="0"/>
              </a:spcBef>
              <a:spcAft>
                <a:spcPts val="0"/>
              </a:spcAft>
              <a:buClr>
                <a:srgbClr val="A2A2A3"/>
              </a:buClr>
              <a:buSzPts val="700"/>
              <a:buNone/>
              <a:defRPr sz="700">
                <a:solidFill>
                  <a:srgbClr val="A2A2A3"/>
                </a:solidFill>
              </a:defRPr>
            </a:lvl6pPr>
            <a:lvl7pPr marL="3200400" lvl="6" indent="-228600" algn="l">
              <a:lnSpc>
                <a:spcPct val="100000"/>
              </a:lnSpc>
              <a:spcBef>
                <a:spcPts val="0"/>
              </a:spcBef>
              <a:spcAft>
                <a:spcPts val="0"/>
              </a:spcAft>
              <a:buClr>
                <a:srgbClr val="A2A2A3"/>
              </a:buClr>
              <a:buSzPts val="700"/>
              <a:buNone/>
              <a:defRPr sz="700">
                <a:solidFill>
                  <a:srgbClr val="A2A2A3"/>
                </a:solidFill>
              </a:defRPr>
            </a:lvl7pPr>
            <a:lvl8pPr marL="3657600" lvl="7" indent="-228600" algn="l">
              <a:lnSpc>
                <a:spcPct val="100000"/>
              </a:lnSpc>
              <a:spcBef>
                <a:spcPts val="0"/>
              </a:spcBef>
              <a:spcAft>
                <a:spcPts val="0"/>
              </a:spcAft>
              <a:buClr>
                <a:srgbClr val="A2A2A3"/>
              </a:buClr>
              <a:buSzPts val="700"/>
              <a:buNone/>
              <a:defRPr sz="700">
                <a:solidFill>
                  <a:srgbClr val="A2A2A3"/>
                </a:solidFill>
              </a:defRPr>
            </a:lvl8pPr>
            <a:lvl9pPr marL="4114800" lvl="8" indent="-228600" algn="l">
              <a:lnSpc>
                <a:spcPct val="100000"/>
              </a:lnSpc>
              <a:spcBef>
                <a:spcPts val="0"/>
              </a:spcBef>
              <a:spcAft>
                <a:spcPts val="0"/>
              </a:spcAft>
              <a:buClr>
                <a:srgbClr val="A2A2A3"/>
              </a:buClr>
              <a:buSzPts val="700"/>
              <a:buNone/>
              <a:defRPr sz="700">
                <a:solidFill>
                  <a:srgbClr val="A2A2A3"/>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20"/>
        <p:cNvGrpSpPr/>
        <p:nvPr/>
      </p:nvGrpSpPr>
      <p:grpSpPr>
        <a:xfrm>
          <a:off x="0" y="0"/>
          <a:ext cx="0" cy="0"/>
          <a:chOff x="0" y="0"/>
          <a:chExt cx="0" cy="0"/>
        </a:xfrm>
      </p:grpSpPr>
      <p:sp>
        <p:nvSpPr>
          <p:cNvPr id="821" name="Google Shape;821;p102"/>
          <p:cNvSpPr txBox="1">
            <a:spLocks noGrp="1"/>
          </p:cNvSpPr>
          <p:nvPr>
            <p:ph type="ctrTitle"/>
          </p:nvPr>
        </p:nvSpPr>
        <p:spPr>
          <a:xfrm>
            <a:off x="311708" y="744575"/>
            <a:ext cx="8520600" cy="2052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22" name="Google Shape;822;p102"/>
          <p:cNvSpPr txBox="1">
            <a:spLocks noGrp="1"/>
          </p:cNvSpPr>
          <p:nvPr>
            <p:ph type="subTitle" idx="1"/>
          </p:nvPr>
        </p:nvSpPr>
        <p:spPr>
          <a:xfrm>
            <a:off x="311700" y="2834125"/>
            <a:ext cx="8520600" cy="79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23" name="Google Shape;823;p1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24"/>
        <p:cNvGrpSpPr/>
        <p:nvPr/>
      </p:nvGrpSpPr>
      <p:grpSpPr>
        <a:xfrm>
          <a:off x="0" y="0"/>
          <a:ext cx="0" cy="0"/>
          <a:chOff x="0" y="0"/>
          <a:chExt cx="0" cy="0"/>
        </a:xfrm>
      </p:grpSpPr>
      <p:sp>
        <p:nvSpPr>
          <p:cNvPr id="825" name="Google Shape;825;p103"/>
          <p:cNvSpPr txBox="1">
            <a:spLocks noGrp="1"/>
          </p:cNvSpPr>
          <p:nvPr>
            <p:ph type="ftr" idx="11"/>
          </p:nvPr>
        </p:nvSpPr>
        <p:spPr>
          <a:xfrm>
            <a:off x="769950" y="4913821"/>
            <a:ext cx="3387900" cy="924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6" name="Google Shape;826;p103"/>
          <p:cNvSpPr txBox="1">
            <a:spLocks noGrp="1"/>
          </p:cNvSpPr>
          <p:nvPr>
            <p:ph type="sldNum" idx="12"/>
          </p:nvPr>
        </p:nvSpPr>
        <p:spPr>
          <a:xfrm>
            <a:off x="457203" y="4908172"/>
            <a:ext cx="254700" cy="92400"/>
          </a:xfrm>
          <a:prstGeom prst="rect">
            <a:avLst/>
          </a:prstGeom>
          <a:noFill/>
          <a:ln>
            <a:noFill/>
          </a:ln>
        </p:spPr>
        <p:txBody>
          <a:bodyPr spcFirstLastPara="1" wrap="square" lIns="0" tIns="0" rIns="0" bIns="0" anchor="ctr" anchorCtr="0">
            <a:sp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827" name="Google Shape;827;p103"/>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828" name="Google Shape;828;p103"/>
          <p:cNvSpPr txBox="1">
            <a:spLocks noGrp="1"/>
          </p:cNvSpPr>
          <p:nvPr>
            <p:ph type="title"/>
          </p:nvPr>
        </p:nvSpPr>
        <p:spPr>
          <a:xfrm>
            <a:off x="457199" y="571091"/>
            <a:ext cx="8229600" cy="235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Tree>
  </p:cSld>
  <p:clrMapOvr>
    <a:masterClrMapping/>
  </p:clrMapOvr>
  <p:extLst>
    <p:ext uri="{DCECCB84-F9BA-43D5-87BE-67443E8EF086}">
      <p15:sldGuideLst xmlns:p15="http://schemas.microsoft.com/office/powerpoint/2012/main">
        <p15:guide id="1" orient="horz" pos="3824">
          <p15:clr>
            <a:srgbClr val="FBAE40"/>
          </p15:clr>
        </p15:guide>
        <p15:guide id="2" pos="2880">
          <p15:clr>
            <a:srgbClr val="FBAE40"/>
          </p15:clr>
        </p15:guide>
        <p15:guide id="3" pos="43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9"/>
        <p:cNvGrpSpPr/>
        <p:nvPr/>
      </p:nvGrpSpPr>
      <p:grpSpPr>
        <a:xfrm>
          <a:off x="0" y="0"/>
          <a:ext cx="0" cy="0"/>
          <a:chOff x="0" y="0"/>
          <a:chExt cx="0" cy="0"/>
        </a:xfrm>
      </p:grpSpPr>
      <p:sp>
        <p:nvSpPr>
          <p:cNvPr id="830" name="Google Shape;830;p10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1" name="Google Shape;831;p10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2" name="Google Shape;832;p10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33"/>
        <p:cNvGrpSpPr/>
        <p:nvPr/>
      </p:nvGrpSpPr>
      <p:grpSpPr>
        <a:xfrm>
          <a:off x="0" y="0"/>
          <a:ext cx="0" cy="0"/>
          <a:chOff x="0" y="0"/>
          <a:chExt cx="0" cy="0"/>
        </a:xfrm>
      </p:grpSpPr>
      <p:sp>
        <p:nvSpPr>
          <p:cNvPr id="834" name="Google Shape;834;p105"/>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35" name="Google Shape;835;p105"/>
          <p:cNvSpPr txBox="1">
            <a:spLocks noGrp="1"/>
          </p:cNvSpPr>
          <p:nvPr>
            <p:ph type="body" idx="1"/>
          </p:nvPr>
        </p:nvSpPr>
        <p:spPr>
          <a:xfrm>
            <a:off x="628650" y="1369219"/>
            <a:ext cx="3886200" cy="3263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836" name="Google Shape;836;p105"/>
          <p:cNvSpPr txBox="1">
            <a:spLocks noGrp="1"/>
          </p:cNvSpPr>
          <p:nvPr>
            <p:ph type="body" idx="2"/>
          </p:nvPr>
        </p:nvSpPr>
        <p:spPr>
          <a:xfrm>
            <a:off x="4629150" y="1369219"/>
            <a:ext cx="3886200" cy="32634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837" name="Google Shape;837;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8" name="Google Shape;838;p10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9" name="Google Shape;839;p10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0"/>
        <p:cNvGrpSpPr/>
        <p:nvPr/>
      </p:nvGrpSpPr>
      <p:grpSpPr>
        <a:xfrm>
          <a:off x="0" y="0"/>
          <a:ext cx="0" cy="0"/>
          <a:chOff x="0" y="0"/>
          <a:chExt cx="0" cy="0"/>
        </a:xfrm>
      </p:grpSpPr>
      <p:sp>
        <p:nvSpPr>
          <p:cNvPr id="841" name="Google Shape;841;p106"/>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22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842" name="Google Shape;842;p106"/>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lvl="0" indent="-228600" algn="l">
              <a:lnSpc>
                <a:spcPct val="115000"/>
              </a:lnSpc>
              <a:spcBef>
                <a:spcPts val="0"/>
              </a:spcBef>
              <a:spcAft>
                <a:spcPts val="0"/>
              </a:spcAft>
              <a:buSzPts val="1400"/>
              <a:buNone/>
              <a:defRPr/>
            </a:lvl1pPr>
            <a:lvl2pPr marL="914400" lvl="1" indent="-228600" algn="l">
              <a:lnSpc>
                <a:spcPct val="115000"/>
              </a:lnSpc>
              <a:spcBef>
                <a:spcPts val="1000"/>
              </a:spcBef>
              <a:spcAft>
                <a:spcPts val="0"/>
              </a:spcAft>
              <a:buSzPts val="1400"/>
              <a:buNone/>
              <a:defRPr/>
            </a:lvl2pPr>
            <a:lvl3pPr marL="1371600" lvl="2" indent="-228600" algn="l">
              <a:lnSpc>
                <a:spcPct val="115000"/>
              </a:lnSpc>
              <a:spcBef>
                <a:spcPts val="1000"/>
              </a:spcBef>
              <a:spcAft>
                <a:spcPts val="0"/>
              </a:spcAft>
              <a:buSzPts val="1400"/>
              <a:buNone/>
              <a:defRPr/>
            </a:lvl3pPr>
            <a:lvl4pPr marL="1828800" lvl="3" indent="-228600" algn="l">
              <a:lnSpc>
                <a:spcPct val="115000"/>
              </a:lnSpc>
              <a:spcBef>
                <a:spcPts val="1000"/>
              </a:spcBef>
              <a:spcAft>
                <a:spcPts val="0"/>
              </a:spcAft>
              <a:buSzPts val="1400"/>
              <a:buNone/>
              <a:defRPr/>
            </a:lvl4pPr>
            <a:lvl5pPr marL="2286000" lvl="4" indent="-228600" algn="l">
              <a:lnSpc>
                <a:spcPct val="115000"/>
              </a:lnSpc>
              <a:spcBef>
                <a:spcPts val="1000"/>
              </a:spcBef>
              <a:spcAft>
                <a:spcPts val="0"/>
              </a:spcAft>
              <a:buSzPts val="1400"/>
              <a:buNone/>
              <a:defRPr/>
            </a:lvl5pPr>
            <a:lvl6pPr marL="2743200" lvl="5" indent="-228600" algn="l">
              <a:lnSpc>
                <a:spcPct val="115000"/>
              </a:lnSpc>
              <a:spcBef>
                <a:spcPts val="1000"/>
              </a:spcBef>
              <a:spcAft>
                <a:spcPts val="0"/>
              </a:spcAft>
              <a:buSzPts val="1400"/>
              <a:buNone/>
              <a:defRPr/>
            </a:lvl6pPr>
            <a:lvl7pPr marL="3200400" lvl="6" indent="-228600" algn="l">
              <a:lnSpc>
                <a:spcPct val="115000"/>
              </a:lnSpc>
              <a:spcBef>
                <a:spcPts val="1000"/>
              </a:spcBef>
              <a:spcAft>
                <a:spcPts val="0"/>
              </a:spcAft>
              <a:buSzPts val="1400"/>
              <a:buNone/>
              <a:defRPr/>
            </a:lvl7pPr>
            <a:lvl8pPr marL="3657600" lvl="7" indent="-228600" algn="l">
              <a:lnSpc>
                <a:spcPct val="115000"/>
              </a:lnSpc>
              <a:spcBef>
                <a:spcPts val="1000"/>
              </a:spcBef>
              <a:spcAft>
                <a:spcPts val="0"/>
              </a:spcAft>
              <a:buSzPts val="1400"/>
              <a:buNone/>
              <a:defRPr/>
            </a:lvl8pPr>
            <a:lvl9pPr marL="4114800" lvl="8" indent="-228600" algn="l">
              <a:lnSpc>
                <a:spcPct val="115000"/>
              </a:lnSpc>
              <a:spcBef>
                <a:spcPts val="1000"/>
              </a:spcBef>
              <a:spcAft>
                <a:spcPts val="1000"/>
              </a:spcAft>
              <a:buSzPts val="1400"/>
              <a:buNone/>
              <a:defRPr/>
            </a:lvl9pPr>
          </a:lstStyle>
          <a:p>
            <a:endParaRPr/>
          </a:p>
        </p:txBody>
      </p:sp>
      <p:sp>
        <p:nvSpPr>
          <p:cNvPr id="843" name="Google Shape;843;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4" name="Google Shape;844;p10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5" name="Google Shape;845;p10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426" y="1798867"/>
            <a:ext cx="6244250" cy="465365"/>
          </a:xfrm>
        </p:spPr>
        <p:txBody>
          <a:bodyPr/>
          <a:lstStyle>
            <a:lvl1pPr>
              <a:defRPr sz="3600" baseline="0">
                <a:solidFill>
                  <a:srgbClr val="09727D"/>
                </a:solidFill>
              </a:defRPr>
            </a:lvl1pPr>
          </a:lstStyle>
          <a:p>
            <a:r>
              <a:rPr lang="en-US"/>
              <a:t>Click to edit Master title style</a:t>
            </a:r>
            <a:endParaRPr lang="en-US" dirty="0"/>
          </a:p>
        </p:txBody>
      </p:sp>
      <p:sp>
        <p:nvSpPr>
          <p:cNvPr id="6" name="Subtitle 2"/>
          <p:cNvSpPr>
            <a:spLocks noGrp="1"/>
          </p:cNvSpPr>
          <p:nvPr>
            <p:ph type="subTitle" idx="1"/>
          </p:nvPr>
        </p:nvSpPr>
        <p:spPr>
          <a:xfrm>
            <a:off x="4142699" y="4650319"/>
            <a:ext cx="3145872" cy="357056"/>
          </a:xfrm>
        </p:spPr>
        <p:txBody>
          <a:bodyPr anchor="b"/>
          <a:lstStyle>
            <a:lvl1pPr marL="0" indent="0">
              <a:buFontTx/>
              <a:buNone/>
              <a:defRPr sz="1800">
                <a:solidFill>
                  <a:srgbClr val="09727D"/>
                </a:solidFill>
              </a:defRPr>
            </a:lvl1pPr>
          </a:lstStyle>
          <a:p>
            <a:r>
              <a:rPr lang="en-US"/>
              <a:t>Click to edit Master subtitle style</a:t>
            </a:r>
            <a:endParaRPr lang="en-US" dirty="0"/>
          </a:p>
        </p:txBody>
      </p:sp>
      <p:sp>
        <p:nvSpPr>
          <p:cNvPr id="5" name="Text Placeholder 4"/>
          <p:cNvSpPr>
            <a:spLocks noGrp="1"/>
          </p:cNvSpPr>
          <p:nvPr>
            <p:ph type="body" sz="quarter" idx="11"/>
          </p:nvPr>
        </p:nvSpPr>
        <p:spPr>
          <a:xfrm>
            <a:off x="2743200" y="2327501"/>
            <a:ext cx="5975576" cy="425222"/>
          </a:xfrm>
        </p:spPr>
        <p:txBody>
          <a:bodyPr/>
          <a:lstStyle>
            <a:lvl1pPr marL="0" indent="0">
              <a:buFontTx/>
              <a:buNone/>
              <a:defRPr sz="3200">
                <a:solidFill>
                  <a:srgbClr val="09727D"/>
                </a:solidFill>
              </a:defRPr>
            </a:lvl1pPr>
            <a:lvl2pPr marL="457200" indent="0">
              <a:buFontTx/>
              <a:buNone/>
              <a:defRPr sz="3000"/>
            </a:lvl2pPr>
            <a:lvl3pPr marL="914400" indent="0">
              <a:buFontTx/>
              <a:buNone/>
              <a:defRPr sz="2600"/>
            </a:lvl3pPr>
            <a:lvl4pPr>
              <a:buFontTx/>
              <a:buNone/>
              <a:defRPr/>
            </a:lvl4pPr>
            <a:lvl5pPr marL="1828800" indent="0">
              <a:buFontTx/>
              <a:buNone/>
              <a:defRPr/>
            </a:lvl5pPr>
          </a:lstStyle>
          <a:p>
            <a:pPr lvl="0"/>
            <a:r>
              <a:rPr lang="en-US"/>
              <a:t>Edit Master text styles</a:t>
            </a:r>
          </a:p>
        </p:txBody>
      </p:sp>
      <p:sp>
        <p:nvSpPr>
          <p:cNvPr id="11" name="Text Placeholder 10"/>
          <p:cNvSpPr>
            <a:spLocks noGrp="1"/>
          </p:cNvSpPr>
          <p:nvPr>
            <p:ph type="body" sz="quarter" idx="12"/>
          </p:nvPr>
        </p:nvSpPr>
        <p:spPr>
          <a:xfrm>
            <a:off x="3176393" y="3172420"/>
            <a:ext cx="5475287" cy="327422"/>
          </a:xfrm>
        </p:spPr>
        <p:txBody>
          <a:bodyPr/>
          <a:lstStyle>
            <a:lvl1pPr marL="0" indent="0">
              <a:buFontTx/>
              <a:buNone/>
              <a:defRPr sz="2600">
                <a:solidFill>
                  <a:srgbClr val="09727D"/>
                </a:solidFill>
              </a:defRPr>
            </a:lvl1pPr>
          </a:lstStyle>
          <a:p>
            <a:pPr lvl="0"/>
            <a:r>
              <a:rPr lang="en-US"/>
              <a:t>Edit Master text styles</a:t>
            </a:r>
          </a:p>
        </p:txBody>
      </p:sp>
      <p:sp>
        <p:nvSpPr>
          <p:cNvPr id="8" name="Rectangle 7"/>
          <p:cNvSpPr/>
          <p:nvPr userDrawn="1"/>
        </p:nvSpPr>
        <p:spPr>
          <a:xfrm>
            <a:off x="98642" y="4848599"/>
            <a:ext cx="1535998" cy="246221"/>
          </a:xfrm>
          <a:prstGeom prst="rect">
            <a:avLst/>
          </a:prstGeom>
          <a:solidFill>
            <a:srgbClr val="D6DE2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Tree>
    <p:extLst>
      <p:ext uri="{BB962C8B-B14F-4D97-AF65-F5344CB8AC3E}">
        <p14:creationId xmlns:p14="http://schemas.microsoft.com/office/powerpoint/2010/main" val="1523670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243840" y="182880"/>
            <a:ext cx="1882140" cy="1676400"/>
            <a:chOff x="243840" y="182880"/>
            <a:chExt cx="1882140" cy="1676400"/>
          </a:xfrm>
        </p:grpSpPr>
        <p:sp>
          <p:nvSpPr>
            <p:cNvPr id="6" name="Rectangle 5"/>
            <p:cNvSpPr/>
            <p:nvPr userDrawn="1"/>
          </p:nvSpPr>
          <p:spPr>
            <a:xfrm>
              <a:off x="243840" y="182880"/>
              <a:ext cx="188214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1480" y="314056"/>
              <a:ext cx="1059180" cy="1055649"/>
            </a:xfrm>
            <a:prstGeom prst="rect">
              <a:avLst/>
            </a:prstGeom>
          </p:spPr>
        </p:pic>
      </p:grpSp>
      <p:sp>
        <p:nvSpPr>
          <p:cNvPr id="9" name="Slide Number Placeholder 3"/>
          <p:cNvSpPr txBox="1">
            <a:spLocks/>
          </p:cNvSpPr>
          <p:nvPr userDrawn="1"/>
        </p:nvSpPr>
        <p:spPr>
          <a:xfrm>
            <a:off x="6915150" y="4908371"/>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10" name="Title 9"/>
          <p:cNvSpPr>
            <a:spLocks noGrp="1"/>
          </p:cNvSpPr>
          <p:nvPr>
            <p:ph type="title"/>
          </p:nvPr>
        </p:nvSpPr>
        <p:spPr>
          <a:xfrm>
            <a:off x="3276600" y="2571750"/>
            <a:ext cx="5639343" cy="1066799"/>
          </a:xfrm>
        </p:spPr>
        <p:txBody>
          <a:bodyPr/>
          <a:lstStyle>
            <a:lvl1pPr>
              <a:defRPr>
                <a:solidFill>
                  <a:schemeClr val="bg2"/>
                </a:solidFill>
              </a:defRPr>
            </a:lvl1pPr>
          </a:lstStyle>
          <a:p>
            <a:r>
              <a:rPr lang="en-US"/>
              <a:t>Click to edit Master title style</a:t>
            </a:r>
            <a:endParaRPr lang="en-US" dirty="0"/>
          </a:p>
        </p:txBody>
      </p:sp>
      <p:sp>
        <p:nvSpPr>
          <p:cNvPr id="11" name="Rectangle 10"/>
          <p:cNvSpPr/>
          <p:nvPr userDrawn="1"/>
        </p:nvSpPr>
        <p:spPr>
          <a:xfrm>
            <a:off x="2253928" y="4860935"/>
            <a:ext cx="1535998"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dirty="0">
                <a:ln>
                  <a:noFill/>
                </a:ln>
                <a:solidFill>
                  <a:prstClr val="white"/>
                </a:solidFill>
                <a:effectLst/>
                <a:uLnTx/>
                <a:uFillTx/>
              </a:rPr>
              <a:t>©</a:t>
            </a:r>
            <a:r>
              <a:rPr kumimoji="0" lang="en-US" sz="1000" b="0" i="0" u="none" strike="noStrike" kern="0" cap="none" spc="0" normalizeH="0" baseline="0" noProof="0" dirty="0">
                <a:ln>
                  <a:noFill/>
                </a:ln>
                <a:solidFill>
                  <a:prstClr val="white"/>
                </a:solidFill>
                <a:effectLst/>
                <a:uLnTx/>
                <a:uFillTx/>
              </a:rPr>
              <a:t>2023 All Rights Reserved</a:t>
            </a:r>
          </a:p>
        </p:txBody>
      </p:sp>
    </p:spTree>
    <p:extLst>
      <p:ext uri="{BB962C8B-B14F-4D97-AF65-F5344CB8AC3E}">
        <p14:creationId xmlns:p14="http://schemas.microsoft.com/office/powerpoint/2010/main" val="3898751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1C900-D285-88C5-86F7-2BABB2310D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2"/>
            <a:ext cx="9144000" cy="822961"/>
          </a:xfrm>
          <a:prstGeom prst="rect">
            <a:avLst/>
          </a:prstGeom>
        </p:spPr>
      </p:pic>
      <p:sp>
        <p:nvSpPr>
          <p:cNvPr id="5" name="Slide Number Placeholder 3">
            <a:extLst>
              <a:ext uri="{FF2B5EF4-FFF2-40B4-BE49-F238E27FC236}">
                <a16:creationId xmlns:a16="http://schemas.microsoft.com/office/drawing/2014/main" id="{F297E14B-06D4-44C6-10D0-11B3115DA887}"/>
              </a:ext>
            </a:extLst>
          </p:cNvPr>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6" name="Rectangle 5">
            <a:extLst>
              <a:ext uri="{FF2B5EF4-FFF2-40B4-BE49-F238E27FC236}">
                <a16:creationId xmlns:a16="http://schemas.microsoft.com/office/drawing/2014/main" id="{71A19B1C-60D6-E490-65BC-ADCA294AE72E}"/>
              </a:ext>
            </a:extLst>
          </p:cNvPr>
          <p:cNvSpPr/>
          <p:nvPr userDrawn="1"/>
        </p:nvSpPr>
        <p:spPr>
          <a:xfrm>
            <a:off x="3527642" y="4933688"/>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
        <p:nvSpPr>
          <p:cNvPr id="2" name="Title 1"/>
          <p:cNvSpPr>
            <a:spLocks noGrp="1"/>
          </p:cNvSpPr>
          <p:nvPr>
            <p:ph type="title"/>
          </p:nvPr>
        </p:nvSpPr>
        <p:spPr>
          <a:xfrm>
            <a:off x="377826" y="114507"/>
            <a:ext cx="7496175" cy="619976"/>
          </a:xfrm>
        </p:spPr>
        <p:txBody>
          <a:bodyPr/>
          <a:lstStyle/>
          <a:p>
            <a:r>
              <a:rPr lang="en-US"/>
              <a:t>Click to edit Master title style</a:t>
            </a:r>
            <a:endParaRPr lang="en-US" dirty="0"/>
          </a:p>
        </p:txBody>
      </p:sp>
      <p:sp>
        <p:nvSpPr>
          <p:cNvPr id="3" name="Content Placeholder 2"/>
          <p:cNvSpPr>
            <a:spLocks noGrp="1"/>
          </p:cNvSpPr>
          <p:nvPr>
            <p:ph idx="1"/>
          </p:nvPr>
        </p:nvSpPr>
        <p:spPr>
          <a:xfrm>
            <a:off x="377827" y="1123950"/>
            <a:ext cx="8399209" cy="3470674"/>
          </a:xfrm>
        </p:spPr>
        <p:txBody>
          <a:bodyPr/>
          <a:lstStyle>
            <a:lvl1pPr>
              <a:defRPr sz="2800" b="0"/>
            </a:lvl1pPr>
            <a:lvl2pPr>
              <a:defRPr sz="2600"/>
            </a:lvl2pPr>
            <a:lvl3pPr>
              <a:defRPr sz="2000"/>
            </a:lvl3pPr>
            <a:lvl4pPr marL="1714500" indent="-342900">
              <a:buFont typeface="Wingdings" panose="05000000000000000000" pitchFamily="2" charset="2"/>
              <a:buChar char="§"/>
              <a:defRPr sz="1800">
                <a:solidFill>
                  <a:srgbClr val="09727D"/>
                </a:solidFill>
              </a:defRPr>
            </a:lvl4pPr>
            <a:lvl5pPr marL="1828800" indent="0">
              <a:buNone/>
              <a:defRPr sz="1200"/>
            </a:lvl5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A9017D5B-449F-8548-A37A-D5C8EC3D6E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Tree>
    <p:extLst>
      <p:ext uri="{BB962C8B-B14F-4D97-AF65-F5344CB8AC3E}">
        <p14:creationId xmlns:p14="http://schemas.microsoft.com/office/powerpoint/2010/main" val="352100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Comparis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A8AC15-0C55-2A92-2BCE-BBDAC0D19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17"/>
          <a:stretch/>
        </p:blipFill>
        <p:spPr>
          <a:xfrm>
            <a:off x="0" y="4329182"/>
            <a:ext cx="9144000" cy="822961"/>
          </a:xfrm>
          <a:prstGeom prst="rect">
            <a:avLst/>
          </a:prstGeom>
        </p:spPr>
      </p:pic>
      <p:sp>
        <p:nvSpPr>
          <p:cNvPr id="7" name="Slide Number Placeholder 3">
            <a:extLst>
              <a:ext uri="{FF2B5EF4-FFF2-40B4-BE49-F238E27FC236}">
                <a16:creationId xmlns:a16="http://schemas.microsoft.com/office/drawing/2014/main" id="{8FCDD56E-3B0A-E87E-6F5B-094E40D66696}"/>
              </a:ext>
            </a:extLst>
          </p:cNvPr>
          <p:cNvSpPr txBox="1">
            <a:spLocks/>
          </p:cNvSpPr>
          <p:nvPr userDrawn="1"/>
        </p:nvSpPr>
        <p:spPr>
          <a:xfrm>
            <a:off x="6915150" y="4947076"/>
            <a:ext cx="2133600" cy="168812"/>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sp>
        <p:nvSpPr>
          <p:cNvPr id="8" name="Rectangle 7">
            <a:extLst>
              <a:ext uri="{FF2B5EF4-FFF2-40B4-BE49-F238E27FC236}">
                <a16:creationId xmlns:a16="http://schemas.microsoft.com/office/drawing/2014/main" id="{580859E4-293A-9C53-4549-DEFB5CE60D3A}"/>
              </a:ext>
            </a:extLst>
          </p:cNvPr>
          <p:cNvSpPr/>
          <p:nvPr userDrawn="1"/>
        </p:nvSpPr>
        <p:spPr>
          <a:xfrm>
            <a:off x="3527642" y="4933688"/>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
        <p:nvSpPr>
          <p:cNvPr id="2" name="Title 1"/>
          <p:cNvSpPr>
            <a:spLocks noGrp="1"/>
          </p:cNvSpPr>
          <p:nvPr>
            <p:ph type="title"/>
          </p:nvPr>
        </p:nvSpPr>
        <p:spPr>
          <a:xfrm>
            <a:off x="381000" y="71868"/>
            <a:ext cx="7445832" cy="66270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81000" y="1135860"/>
            <a:ext cx="4114800" cy="3501629"/>
          </a:xfrm>
        </p:spPr>
        <p:txBody>
          <a:bodyPr/>
          <a:lstStyle>
            <a:lvl1pPr marL="347663" indent="-347663">
              <a:defRPr sz="2800"/>
            </a:lvl1pPr>
            <a:lvl2pPr marL="804863" indent="-347663">
              <a:defRPr sz="2400"/>
            </a:lvl2pPr>
            <a:lvl3pPr marL="1257300" indent="-342900">
              <a:defRPr sz="2000"/>
            </a:lvl3pPr>
            <a:lvl4pPr marL="1657350" indent="-285750">
              <a:buFont typeface="Wingdings" panose="05000000000000000000" pitchFamily="2" charset="2"/>
              <a:buChar cha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135860"/>
            <a:ext cx="4167868" cy="3501629"/>
          </a:xfrm>
        </p:spPr>
        <p:txBody>
          <a:bodyPr/>
          <a:lstStyle>
            <a:lvl1pPr marL="347663" indent="-347663">
              <a:defRPr sz="2800"/>
            </a:lvl1pPr>
            <a:lvl2pPr marL="800100" indent="-342900">
              <a:defRPr sz="2400"/>
            </a:lvl2pPr>
            <a:lvl3pPr marL="1257300" indent="-342900">
              <a:defRPr sz="2000"/>
            </a:lvl3pPr>
            <a:lvl4pPr marL="1657350" indent="-285750">
              <a:buFont typeface="Wingdings" panose="05000000000000000000" pitchFamily="2" charset="2"/>
              <a:buChar cha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p:txBody>
      </p:sp>
      <p:pic>
        <p:nvPicPr>
          <p:cNvPr id="10" name="Picture 9">
            <a:extLst>
              <a:ext uri="{FF2B5EF4-FFF2-40B4-BE49-F238E27FC236}">
                <a16:creationId xmlns:a16="http://schemas.microsoft.com/office/drawing/2014/main" id="{294EA892-A6F2-3711-7BAF-D7EFCD289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Tree>
    <p:extLst>
      <p:ext uri="{BB962C8B-B14F-4D97-AF65-F5344CB8AC3E}">
        <p14:creationId xmlns:p14="http://schemas.microsoft.com/office/powerpoint/2010/main" val="2034637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theme" Target="../theme/theme4.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14.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13.png"/><Relationship Id="rId5" Type="http://schemas.openxmlformats.org/officeDocument/2006/relationships/slideLayout" Target="../slideLayouts/slideLayout100.xml"/><Relationship Id="rId10" Type="http://schemas.openxmlformats.org/officeDocument/2006/relationships/theme" Target="../theme/theme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200"/>
              <a:buFont typeface="Source Sans Pro SemiBold"/>
              <a:buNone/>
              <a:defRPr sz="2200" b="0" i="0" u="none" strike="noStrike" cap="none">
                <a:solidFill>
                  <a:schemeClr val="accent1"/>
                </a:solidFill>
                <a:latin typeface="Source Sans Pro SemiBold"/>
                <a:ea typeface="Source Sans Pro SemiBold"/>
                <a:cs typeface="Source Sans Pro SemiBold"/>
                <a:sym typeface="Source Sans Pro SemiBold"/>
              </a:defRPr>
            </a:lvl1pPr>
            <a:lvl2pPr marR="0" lvl="1"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9pPr>
          </a:lstStyle>
          <a:p>
            <a:endParaRPr/>
          </a:p>
        </p:txBody>
      </p:sp>
      <p:sp>
        <p:nvSpPr>
          <p:cNvPr id="7" name="Google Shape;7;p25"/>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115000"/>
              </a:lnSpc>
              <a:spcBef>
                <a:spcPts val="1000"/>
              </a:spcBef>
              <a:spcAft>
                <a:spcPts val="100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7" r:id="rId28"/>
    <p:sldLayoutId id="2147483678" r:id="rId29"/>
    <p:sldLayoutId id="214748374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1"/>
        <p:cNvGrpSpPr/>
        <p:nvPr/>
      </p:nvGrpSpPr>
      <p:grpSpPr>
        <a:xfrm>
          <a:off x="0" y="0"/>
          <a:ext cx="0" cy="0"/>
          <a:chOff x="0" y="0"/>
          <a:chExt cx="0" cy="0"/>
        </a:xfrm>
      </p:grpSpPr>
      <p:sp>
        <p:nvSpPr>
          <p:cNvPr id="272" name="Google Shape;272;p30"/>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200"/>
              <a:buFont typeface="Source Sans Pro SemiBold"/>
              <a:buNone/>
              <a:defRPr sz="2200" b="0" i="0" u="none" strike="noStrike" cap="none">
                <a:solidFill>
                  <a:schemeClr val="accent1"/>
                </a:solidFill>
                <a:latin typeface="Source Sans Pro SemiBold"/>
                <a:ea typeface="Source Sans Pro SemiBold"/>
                <a:cs typeface="Source Sans Pro SemiBold"/>
                <a:sym typeface="Source Sans Pro SemiBold"/>
              </a:defRPr>
            </a:lvl1pPr>
            <a:lvl2pPr marR="0" lvl="1"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9pPr>
          </a:lstStyle>
          <a:p>
            <a:endParaRPr/>
          </a:p>
        </p:txBody>
      </p:sp>
      <p:sp>
        <p:nvSpPr>
          <p:cNvPr id="273" name="Google Shape;273;p30"/>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115000"/>
              </a:lnSpc>
              <a:spcBef>
                <a:spcPts val="1000"/>
              </a:spcBef>
              <a:spcAft>
                <a:spcPts val="100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274" name="Google Shape;274;p30"/>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8"/>
        <p:cNvGrpSpPr/>
        <p:nvPr/>
      </p:nvGrpSpPr>
      <p:grpSpPr>
        <a:xfrm>
          <a:off x="0" y="0"/>
          <a:ext cx="0" cy="0"/>
          <a:chOff x="0" y="0"/>
          <a:chExt cx="0" cy="0"/>
        </a:xfrm>
      </p:grpSpPr>
      <p:sp>
        <p:nvSpPr>
          <p:cNvPr id="419" name="Google Shape;419;p34"/>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200"/>
              <a:buFont typeface="Source Sans Pro"/>
              <a:buNone/>
              <a:defRPr sz="22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9pPr>
          </a:lstStyle>
          <a:p>
            <a:endParaRPr/>
          </a:p>
        </p:txBody>
      </p:sp>
      <p:sp>
        <p:nvSpPr>
          <p:cNvPr id="420" name="Google Shape;420;p34"/>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115000"/>
              </a:lnSpc>
              <a:spcBef>
                <a:spcPts val="1000"/>
              </a:spcBef>
              <a:spcAft>
                <a:spcPts val="100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421" name="Google Shape;421;p34"/>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100" b="1" i="0" u="none" strike="noStrike" cap="none">
                <a:solidFill>
                  <a:srgbClr val="CCCCCC"/>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6"/>
        <p:cNvGrpSpPr/>
        <p:nvPr/>
      </p:nvGrpSpPr>
      <p:grpSpPr>
        <a:xfrm>
          <a:off x="0" y="0"/>
          <a:ext cx="0" cy="0"/>
          <a:chOff x="0" y="0"/>
          <a:chExt cx="0" cy="0"/>
        </a:xfrm>
      </p:grpSpPr>
      <p:sp>
        <p:nvSpPr>
          <p:cNvPr id="587" name="Google Shape;587;p36"/>
          <p:cNvSpPr txBox="1">
            <a:spLocks noGrp="1"/>
          </p:cNvSpPr>
          <p:nvPr>
            <p:ph type="title"/>
          </p:nvPr>
        </p:nvSpPr>
        <p:spPr>
          <a:xfrm>
            <a:off x="512064" y="365760"/>
            <a:ext cx="8229600" cy="99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2200"/>
              <a:buFont typeface="Source Sans Pro"/>
              <a:buNone/>
              <a:defRPr sz="2200" b="0" i="0" u="none" strike="noStrike" cap="none">
                <a:solidFill>
                  <a:schemeClr val="accent1"/>
                </a:solidFill>
                <a:latin typeface="Source Sans Pro"/>
                <a:ea typeface="Source Sans Pro"/>
                <a:cs typeface="Source Sans Pro"/>
                <a:sym typeface="Source Sans Pro"/>
              </a:defRPr>
            </a:lvl1pPr>
            <a:lvl2pPr marR="0" lvl="1"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2pPr>
            <a:lvl3pPr marR="0" lvl="2"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3pPr>
            <a:lvl4pPr marR="0" lvl="3"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4pPr>
            <a:lvl5pPr marR="0" lvl="4"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5pPr>
            <a:lvl6pPr marR="0" lvl="5"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6pPr>
            <a:lvl7pPr marR="0" lvl="6"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7pPr>
            <a:lvl8pPr marR="0" lvl="7"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8pPr>
            <a:lvl9pPr marR="0" lvl="8" algn="l" rtl="0">
              <a:lnSpc>
                <a:spcPct val="100000"/>
              </a:lnSpc>
              <a:spcBef>
                <a:spcPts val="0"/>
              </a:spcBef>
              <a:spcAft>
                <a:spcPts val="0"/>
              </a:spcAft>
              <a:buClr>
                <a:schemeClr val="accent1"/>
              </a:buClr>
              <a:buSzPts val="2100"/>
              <a:buFont typeface="Source Sans Pro"/>
              <a:buNone/>
              <a:defRPr sz="2100" b="1" i="0" u="none" strike="noStrike" cap="none">
                <a:solidFill>
                  <a:schemeClr val="accent1"/>
                </a:solidFill>
                <a:latin typeface="Source Sans Pro"/>
                <a:ea typeface="Source Sans Pro"/>
                <a:cs typeface="Source Sans Pro"/>
                <a:sym typeface="Source Sans Pro"/>
              </a:defRPr>
            </a:lvl9pPr>
          </a:lstStyle>
          <a:p>
            <a:endParaRPr/>
          </a:p>
        </p:txBody>
      </p:sp>
      <p:sp>
        <p:nvSpPr>
          <p:cNvPr id="588" name="Google Shape;588;p36"/>
          <p:cNvSpPr txBox="1">
            <a:spLocks noGrp="1"/>
          </p:cNvSpPr>
          <p:nvPr>
            <p:ph type="body" idx="1"/>
          </p:nvPr>
        </p:nvSpPr>
        <p:spPr>
          <a:xfrm>
            <a:off x="512466" y="1370013"/>
            <a:ext cx="8119200" cy="326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5000"/>
              </a:lnSpc>
              <a:spcBef>
                <a:spcPts val="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1pPr>
            <a:lvl2pPr marL="914400" marR="0" lvl="1"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2pPr>
            <a:lvl3pPr marL="1371600" marR="0" lvl="2"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3pPr>
            <a:lvl4pPr marL="1828800" marR="0" lvl="3"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4pPr>
            <a:lvl5pPr marL="2286000" marR="0" lvl="4"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5pPr>
            <a:lvl6pPr marL="2743200" marR="0" lvl="5"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115000"/>
              </a:lnSpc>
              <a:spcBef>
                <a:spcPts val="1000"/>
              </a:spcBef>
              <a:spcAft>
                <a:spcPts val="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115000"/>
              </a:lnSpc>
              <a:spcBef>
                <a:spcPts val="1000"/>
              </a:spcBef>
              <a:spcAft>
                <a:spcPts val="1000"/>
              </a:spcAft>
              <a:buClr>
                <a:schemeClr val="dk1"/>
              </a:buClr>
              <a:buSzPts val="1400"/>
              <a:buFont typeface="Source Sans Pro"/>
              <a:buNone/>
              <a:defRPr sz="1400" b="0" i="0" u="none" strike="noStrike" cap="none">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t="84717"/>
          <a:stretch/>
        </p:blipFill>
        <p:spPr>
          <a:xfrm>
            <a:off x="1" y="4326472"/>
            <a:ext cx="9144000" cy="822961"/>
          </a:xfrm>
          <a:prstGeom prst="rect">
            <a:avLst/>
          </a:prstGeom>
        </p:spPr>
      </p:pic>
      <p:sp>
        <p:nvSpPr>
          <p:cNvPr id="2" name="Title Placeholder 1"/>
          <p:cNvSpPr>
            <a:spLocks noGrp="1"/>
          </p:cNvSpPr>
          <p:nvPr>
            <p:ph type="title"/>
          </p:nvPr>
        </p:nvSpPr>
        <p:spPr>
          <a:xfrm>
            <a:off x="364527" y="122670"/>
            <a:ext cx="7341628" cy="611813"/>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381001" y="1123950"/>
            <a:ext cx="8343906" cy="344805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2699" y="131138"/>
            <a:ext cx="816505" cy="813783"/>
          </a:xfrm>
          <a:prstGeom prst="rect">
            <a:avLst/>
          </a:prstGeom>
        </p:spPr>
      </p:pic>
      <p:sp>
        <p:nvSpPr>
          <p:cNvPr id="9" name="Slide Number Placeholder 3"/>
          <p:cNvSpPr txBox="1">
            <a:spLocks/>
          </p:cNvSpPr>
          <p:nvPr/>
        </p:nvSpPr>
        <p:spPr>
          <a:xfrm>
            <a:off x="6915150" y="4960897"/>
            <a:ext cx="2133600" cy="168812"/>
          </a:xfrm>
          <a:prstGeom prst="rect">
            <a:avLst/>
          </a:prstGeom>
        </p:spPr>
        <p:txBody>
          <a:bodyPr vert="horz" lIns="91440" tIns="45720" rIns="91440" bIns="45720" rtlCol="0" anchor="b"/>
          <a:lstStyle>
            <a:defPPr>
              <a:defRPr lang="en-US"/>
            </a:defPPr>
            <a:lvl1pPr algn="r" defTabSz="457200" rtl="0" fontAlgn="base">
              <a:spcBef>
                <a:spcPct val="0"/>
              </a:spcBef>
              <a:spcAft>
                <a:spcPct val="0"/>
              </a:spcAft>
              <a:defRPr sz="1000" kern="1200">
                <a:solidFill>
                  <a:schemeClr val="bg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fld id="{894A3A7E-69CF-6445-A1BA-0D920B2444B0}" type="slidenum">
              <a:rPr lang="en-US" smtClean="0">
                <a:solidFill>
                  <a:prstClr val="white"/>
                </a:solidFill>
              </a:rPr>
              <a:pPr/>
              <a:t>‹#›</a:t>
            </a:fld>
            <a:endParaRPr lang="en-US" dirty="0">
              <a:solidFill>
                <a:prstClr val="white"/>
              </a:solidFill>
            </a:endParaRPr>
          </a:p>
        </p:txBody>
      </p:sp>
      <p:grpSp>
        <p:nvGrpSpPr>
          <p:cNvPr id="29" name="Group 28"/>
          <p:cNvGrpSpPr/>
          <p:nvPr/>
        </p:nvGrpSpPr>
        <p:grpSpPr>
          <a:xfrm>
            <a:off x="-3429000" y="369199"/>
            <a:ext cx="1651004" cy="4336151"/>
            <a:chOff x="-4842935" y="441592"/>
            <a:chExt cx="1651004" cy="4336151"/>
          </a:xfrm>
        </p:grpSpPr>
        <p:sp>
          <p:nvSpPr>
            <p:cNvPr id="30" name="TextBox 29"/>
            <p:cNvSpPr txBox="1"/>
            <p:nvPr userDrawn="1"/>
          </p:nvSpPr>
          <p:spPr>
            <a:xfrm>
              <a:off x="-4732865" y="441592"/>
              <a:ext cx="1447800" cy="276999"/>
            </a:xfrm>
            <a:prstGeom prst="rect">
              <a:avLst/>
            </a:prstGeom>
            <a:noFill/>
          </p:spPr>
          <p:txBody>
            <a:bodyPr wrap="square" rtlCol="0">
              <a:spAutoFit/>
            </a:bodyPr>
            <a:lstStyle/>
            <a:p>
              <a:r>
                <a:rPr lang="en-US" sz="1200" dirty="0"/>
                <a:t>Calibri  Title 34 </a:t>
              </a:r>
              <a:r>
                <a:rPr lang="en-US" sz="1200" dirty="0" err="1"/>
                <a:t>pt</a:t>
              </a:r>
              <a:endParaRPr lang="en-US" sz="1200" dirty="0"/>
            </a:p>
          </p:txBody>
        </p:sp>
        <p:sp>
          <p:nvSpPr>
            <p:cNvPr id="31" name="TextBox 30"/>
            <p:cNvSpPr txBox="1"/>
            <p:nvPr userDrawn="1"/>
          </p:nvSpPr>
          <p:spPr>
            <a:xfrm>
              <a:off x="-4732859" y="791310"/>
              <a:ext cx="1439326" cy="276999"/>
            </a:xfrm>
            <a:prstGeom prst="rect">
              <a:avLst/>
            </a:prstGeom>
            <a:noFill/>
          </p:spPr>
          <p:txBody>
            <a:bodyPr wrap="square" rtlCol="0">
              <a:spAutoFit/>
            </a:bodyPr>
            <a:lstStyle/>
            <a:p>
              <a:r>
                <a:rPr lang="en-US" sz="1200" dirty="0"/>
                <a:t>Calibri  Body 24 </a:t>
              </a:r>
              <a:r>
                <a:rPr lang="en-US" sz="1200" dirty="0" err="1"/>
                <a:t>pt</a:t>
              </a:r>
              <a:endParaRPr lang="en-US" sz="1200" dirty="0"/>
            </a:p>
          </p:txBody>
        </p:sp>
        <p:sp>
          <p:nvSpPr>
            <p:cNvPr id="32" name="Rectangle 31"/>
            <p:cNvSpPr/>
            <p:nvPr userDrawn="1"/>
          </p:nvSpPr>
          <p:spPr>
            <a:xfrm>
              <a:off x="-4817535" y="1141028"/>
              <a:ext cx="1625604" cy="457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rgbClr val="09727D"/>
                  </a:solidFill>
                </a:rPr>
                <a:t>R9,G14,B125 text</a:t>
              </a:r>
            </a:p>
          </p:txBody>
        </p:sp>
        <p:sp>
          <p:nvSpPr>
            <p:cNvPr id="33" name="Rectangle 32"/>
            <p:cNvSpPr/>
            <p:nvPr userDrawn="1"/>
          </p:nvSpPr>
          <p:spPr>
            <a:xfrm>
              <a:off x="-4834468" y="1670947"/>
              <a:ext cx="1634070" cy="4572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Green 1: 0-174-158 </a:t>
              </a:r>
            </a:p>
          </p:txBody>
        </p:sp>
        <p:sp>
          <p:nvSpPr>
            <p:cNvPr id="34" name="Rectangle 33"/>
            <p:cNvSpPr/>
            <p:nvPr userDrawn="1"/>
          </p:nvSpPr>
          <p:spPr>
            <a:xfrm>
              <a:off x="-4825999" y="2730785"/>
              <a:ext cx="1634068" cy="4572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Purple #2: 120-78-160</a:t>
              </a:r>
            </a:p>
          </p:txBody>
        </p:sp>
        <p:sp>
          <p:nvSpPr>
            <p:cNvPr id="35" name="Rectangle 34"/>
            <p:cNvSpPr/>
            <p:nvPr userDrawn="1"/>
          </p:nvSpPr>
          <p:spPr>
            <a:xfrm>
              <a:off x="-4834468" y="3260704"/>
              <a:ext cx="1634068" cy="4572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Grey: 162-170-173 </a:t>
              </a:r>
            </a:p>
          </p:txBody>
        </p:sp>
        <p:sp>
          <p:nvSpPr>
            <p:cNvPr id="36" name="Rectangle 35"/>
            <p:cNvSpPr/>
            <p:nvPr userDrawn="1"/>
          </p:nvSpPr>
          <p:spPr>
            <a:xfrm>
              <a:off x="-4834468" y="3790623"/>
              <a:ext cx="1634068" cy="4572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Blue</a:t>
              </a:r>
              <a:r>
                <a:rPr lang="en-US" sz="1200" baseline="0" dirty="0">
                  <a:solidFill>
                    <a:schemeClr val="bg1"/>
                  </a:solidFill>
                </a:rPr>
                <a:t> 3</a:t>
              </a:r>
              <a:r>
                <a:rPr lang="en-US" sz="1200" dirty="0">
                  <a:solidFill>
                    <a:schemeClr val="bg1"/>
                  </a:solidFill>
                </a:rPr>
                <a:t>: 0-185-242 </a:t>
              </a:r>
            </a:p>
          </p:txBody>
        </p:sp>
        <p:sp>
          <p:nvSpPr>
            <p:cNvPr id="37" name="Rectangle 36"/>
            <p:cNvSpPr/>
            <p:nvPr userDrawn="1"/>
          </p:nvSpPr>
          <p:spPr>
            <a:xfrm>
              <a:off x="-4842935" y="4320543"/>
              <a:ext cx="1634068" cy="4572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Ruby: 154-37-46  </a:t>
              </a:r>
            </a:p>
          </p:txBody>
        </p:sp>
        <p:sp>
          <p:nvSpPr>
            <p:cNvPr id="38" name="Rectangle 37"/>
            <p:cNvSpPr/>
            <p:nvPr userDrawn="1"/>
          </p:nvSpPr>
          <p:spPr>
            <a:xfrm>
              <a:off x="-4834468" y="2200866"/>
              <a:ext cx="1634068" cy="4572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r>
                <a:rPr lang="en-US" sz="1200" dirty="0">
                  <a:solidFill>
                    <a:schemeClr val="bg1"/>
                  </a:solidFill>
                </a:rPr>
                <a:t>Green 3: 155-192-56 </a:t>
              </a:r>
            </a:p>
          </p:txBody>
        </p:sp>
      </p:grpSp>
      <p:sp>
        <p:nvSpPr>
          <p:cNvPr id="19" name="Rectangle 18"/>
          <p:cNvSpPr/>
          <p:nvPr/>
        </p:nvSpPr>
        <p:spPr>
          <a:xfrm>
            <a:off x="3524594" y="4922192"/>
            <a:ext cx="1535998"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white"/>
                </a:solidFill>
                <a:effectLst/>
                <a:uLnTx/>
                <a:uFillTx/>
                <a:latin typeface="+mn-lt"/>
                <a:ea typeface="+mn-ea"/>
                <a:cs typeface="+mn-cs"/>
              </a:rPr>
              <a:t>©</a:t>
            </a:r>
            <a:r>
              <a:rPr kumimoji="0" lang="en-US" sz="1000" b="0" i="0" u="none" strike="noStrike" kern="1200" cap="none" spc="0" normalizeH="0" baseline="0" noProof="0" dirty="0">
                <a:ln>
                  <a:noFill/>
                </a:ln>
                <a:solidFill>
                  <a:prstClr val="white"/>
                </a:solidFill>
                <a:effectLst/>
                <a:uLnTx/>
                <a:uFillTx/>
                <a:latin typeface="+mn-lt"/>
                <a:ea typeface="+mn-ea"/>
                <a:cs typeface="+mn-cs"/>
              </a:rPr>
              <a:t>2023 All Rights Reserved</a:t>
            </a:r>
          </a:p>
        </p:txBody>
      </p:sp>
    </p:spTree>
    <p:extLst>
      <p:ext uri="{BB962C8B-B14F-4D97-AF65-F5344CB8AC3E}">
        <p14:creationId xmlns:p14="http://schemas.microsoft.com/office/powerpoint/2010/main" val="14497054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457200" rtl="0" eaLnBrk="1" latinLnBrk="0" hangingPunct="1">
        <a:spcBef>
          <a:spcPct val="0"/>
        </a:spcBef>
        <a:buNone/>
        <a:defRPr sz="3400" b="0" kern="1200">
          <a:solidFill>
            <a:srgbClr val="09727D"/>
          </a:solidFill>
          <a:latin typeface="+mj-lt"/>
          <a:ea typeface="+mj-ea"/>
          <a:cs typeface="+mj-cs"/>
        </a:defRPr>
      </a:lvl1pPr>
    </p:titleStyle>
    <p:bodyStyle>
      <a:lvl1pPr marL="457200" indent="-457200" algn="l" defTabSz="457200" rtl="0" eaLnBrk="1" latinLnBrk="0" hangingPunct="1">
        <a:spcBef>
          <a:spcPct val="20000"/>
        </a:spcBef>
        <a:buFont typeface="Arial"/>
        <a:buChar char="•"/>
        <a:defRPr sz="2400" kern="1200">
          <a:solidFill>
            <a:srgbClr val="09727D"/>
          </a:solidFill>
          <a:latin typeface="+mn-lt"/>
          <a:ea typeface="+mn-ea"/>
          <a:cs typeface="+mn-cs"/>
        </a:defRPr>
      </a:lvl1pPr>
      <a:lvl2pPr marL="914400" indent="-457200" algn="l" defTabSz="457200" rtl="0" eaLnBrk="1" latinLnBrk="0" hangingPunct="1">
        <a:spcBef>
          <a:spcPts val="500"/>
        </a:spcBef>
        <a:buFont typeface="Arial"/>
        <a:buChar char="–"/>
        <a:defRPr sz="2200" kern="1200">
          <a:solidFill>
            <a:srgbClr val="09727D"/>
          </a:solidFill>
          <a:latin typeface="+mn-lt"/>
          <a:ea typeface="+mn-ea"/>
          <a:cs typeface="+mn-cs"/>
        </a:defRPr>
      </a:lvl2pPr>
      <a:lvl3pPr marL="1371600" indent="-457200" algn="l" defTabSz="457200" rtl="0" eaLnBrk="1" latinLnBrk="0" hangingPunct="1">
        <a:spcBef>
          <a:spcPts val="500"/>
        </a:spcBef>
        <a:buFont typeface="Arial"/>
        <a:buChar char="•"/>
        <a:defRPr sz="2000" kern="1200">
          <a:solidFill>
            <a:srgbClr val="09727D"/>
          </a:solidFill>
          <a:latin typeface="+mn-lt"/>
          <a:ea typeface="+mn-ea"/>
          <a:cs typeface="+mn-cs"/>
        </a:defRPr>
      </a:lvl3pPr>
      <a:lvl4pPr marL="1371600" indent="0" algn="l" defTabSz="457200" rtl="0" eaLnBrk="1" latinLnBrk="0" hangingPunct="1">
        <a:spcBef>
          <a:spcPct val="20000"/>
        </a:spcBef>
        <a:buFont typeface="Arial"/>
        <a:buNone/>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9.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5.xml"/><Relationship Id="rId5" Type="http://schemas.openxmlformats.org/officeDocument/2006/relationships/comments" Target="../comments/comment1.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89.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hyperlink" Target="mailto:RiseToImmunize@amga.org" TargetMode="External"/><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hyperlink" Target="http://www.risetoimmunize.org/" TargetMode="External"/><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4.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765" y="1504950"/>
            <a:ext cx="6706235" cy="1524000"/>
          </a:xfrm>
        </p:spPr>
        <p:txBody>
          <a:bodyPr anchor="t"/>
          <a:lstStyle/>
          <a:p>
            <a:r>
              <a:rPr lang="en-US" sz="3000" b="1" dirty="0"/>
              <a:t>Preparing for an Evolving Alzheimer’s Treatment Landscape: </a:t>
            </a:r>
            <a:br>
              <a:rPr lang="en-US" sz="3000" b="1" dirty="0"/>
            </a:br>
            <a:r>
              <a:rPr lang="en-US" sz="3000" b="1" dirty="0">
                <a:solidFill>
                  <a:schemeClr val="accent2"/>
                </a:solidFill>
              </a:rPr>
              <a:t>Patient and Thought Leader Insights </a:t>
            </a:r>
          </a:p>
        </p:txBody>
      </p:sp>
      <p:sp>
        <p:nvSpPr>
          <p:cNvPr id="5" name="Subtitle 4"/>
          <p:cNvSpPr>
            <a:spLocks noGrp="1"/>
          </p:cNvSpPr>
          <p:nvPr>
            <p:ph type="subTitle" idx="1"/>
          </p:nvPr>
        </p:nvSpPr>
        <p:spPr/>
        <p:txBody>
          <a:bodyPr/>
          <a:lstStyle/>
          <a:p>
            <a:r>
              <a:rPr lang="en-US" dirty="0"/>
              <a:t>May 17, 2023</a:t>
            </a:r>
          </a:p>
        </p:txBody>
      </p:sp>
    </p:spTree>
    <p:extLst>
      <p:ext uri="{BB962C8B-B14F-4D97-AF65-F5344CB8AC3E}">
        <p14:creationId xmlns:p14="http://schemas.microsoft.com/office/powerpoint/2010/main" val="3961196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5"/>
          <p:cNvSpPr/>
          <p:nvPr/>
        </p:nvSpPr>
        <p:spPr>
          <a:xfrm>
            <a:off x="4572000" y="1029725"/>
            <a:ext cx="3840600" cy="3323700"/>
          </a:xfrm>
          <a:prstGeom prst="round2DiagRect">
            <a:avLst>
              <a:gd name="adj1" fmla="val 0"/>
              <a:gd name="adj2" fmla="val 0"/>
            </a:avLst>
          </a:prstGeom>
          <a:solidFill>
            <a:srgbClr val="ECFA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5"/>
          <p:cNvSpPr/>
          <p:nvPr/>
        </p:nvSpPr>
        <p:spPr>
          <a:xfrm>
            <a:off x="365850" y="1029725"/>
            <a:ext cx="3840600" cy="3323700"/>
          </a:xfrm>
          <a:prstGeom prst="round2DiagRect">
            <a:avLst>
              <a:gd name="adj1" fmla="val 0"/>
              <a:gd name="adj2" fmla="val 26223"/>
            </a:avLst>
          </a:prstGeom>
          <a:solidFill>
            <a:srgbClr val="E9F7F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
              <a:t>Survey objectives and methodology</a:t>
            </a:r>
            <a:endParaRPr/>
          </a:p>
        </p:txBody>
      </p:sp>
      <p:sp>
        <p:nvSpPr>
          <p:cNvPr id="885" name="Google Shape;885;p5"/>
          <p:cNvSpPr txBox="1">
            <a:spLocks noGrp="1"/>
          </p:cNvSpPr>
          <p:nvPr>
            <p:ph type="body" idx="1"/>
          </p:nvPr>
        </p:nvSpPr>
        <p:spPr>
          <a:xfrm>
            <a:off x="518250" y="1362450"/>
            <a:ext cx="3543600" cy="302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 b="1">
                <a:solidFill>
                  <a:schemeClr val="accent1"/>
                </a:solidFill>
              </a:rPr>
              <a:t>Objectives</a:t>
            </a:r>
            <a:endParaRPr b="1">
              <a:solidFill>
                <a:schemeClr val="accent1"/>
              </a:solidFill>
            </a:endParaRPr>
          </a:p>
          <a:p>
            <a:pPr marL="0" lvl="0" indent="0" algn="l" rtl="0">
              <a:lnSpc>
                <a:spcPct val="115000"/>
              </a:lnSpc>
              <a:spcBef>
                <a:spcPts val="1000"/>
              </a:spcBef>
              <a:spcAft>
                <a:spcPts val="0"/>
              </a:spcAft>
              <a:buSzPts val="1400"/>
              <a:buNone/>
            </a:pPr>
            <a:r>
              <a:rPr lang="en" sz="1200">
                <a:solidFill>
                  <a:schemeClr val="dk1"/>
                </a:solidFill>
              </a:rPr>
              <a:t>To understand the disposition of older adults towards early detection of dementia: </a:t>
            </a:r>
            <a:endParaRPr sz="1200">
              <a:solidFill>
                <a:schemeClr val="dk1"/>
              </a:solidFill>
            </a:endParaRPr>
          </a:p>
          <a:p>
            <a:pPr marL="457200" lvl="0" indent="-304800" algn="l" rtl="0">
              <a:lnSpc>
                <a:spcPct val="115000"/>
              </a:lnSpc>
              <a:spcBef>
                <a:spcPts val="1000"/>
              </a:spcBef>
              <a:spcAft>
                <a:spcPts val="0"/>
              </a:spcAft>
              <a:buClr>
                <a:schemeClr val="accent1"/>
              </a:buClr>
              <a:buSzPts val="1200"/>
              <a:buChar char="●"/>
            </a:pPr>
            <a:r>
              <a:rPr lang="en" sz="1200">
                <a:solidFill>
                  <a:schemeClr val="dk1"/>
                </a:solidFill>
              </a:rPr>
              <a:t>Knowledge of early signs and symptoms of impairment</a:t>
            </a:r>
            <a:endParaRPr sz="1200">
              <a:solidFill>
                <a:schemeClr val="dk1"/>
              </a:solidFill>
            </a:endParaRPr>
          </a:p>
          <a:p>
            <a:pPr marL="457200" lvl="0" indent="-304800" algn="l" rtl="0">
              <a:lnSpc>
                <a:spcPct val="115000"/>
              </a:lnSpc>
              <a:spcBef>
                <a:spcPts val="0"/>
              </a:spcBef>
              <a:spcAft>
                <a:spcPts val="0"/>
              </a:spcAft>
              <a:buClr>
                <a:schemeClr val="accent1"/>
              </a:buClr>
              <a:buSzPts val="1200"/>
              <a:buChar char="●"/>
            </a:pPr>
            <a:r>
              <a:rPr lang="en" sz="1200">
                <a:solidFill>
                  <a:schemeClr val="dk1"/>
                </a:solidFill>
              </a:rPr>
              <a:t>Awareness of modifiable risk factors and related prevention strategies</a:t>
            </a:r>
            <a:endParaRPr sz="1200">
              <a:solidFill>
                <a:schemeClr val="dk1"/>
              </a:solidFill>
            </a:endParaRPr>
          </a:p>
          <a:p>
            <a:pPr marL="457200" lvl="0" indent="-304800" algn="l" rtl="0">
              <a:lnSpc>
                <a:spcPct val="115000"/>
              </a:lnSpc>
              <a:spcBef>
                <a:spcPts val="0"/>
              </a:spcBef>
              <a:spcAft>
                <a:spcPts val="0"/>
              </a:spcAft>
              <a:buClr>
                <a:schemeClr val="accent1"/>
              </a:buClr>
              <a:buSzPts val="1200"/>
              <a:buChar char="●"/>
            </a:pPr>
            <a:r>
              <a:rPr lang="en" sz="1200">
                <a:solidFill>
                  <a:schemeClr val="dk1"/>
                </a:solidFill>
              </a:rPr>
              <a:t>Preferences and experiences with cognitive care</a:t>
            </a:r>
            <a:endParaRPr sz="1200">
              <a:solidFill>
                <a:schemeClr val="dk1"/>
              </a:solidFill>
            </a:endParaRPr>
          </a:p>
          <a:p>
            <a:pPr marL="457200" lvl="0" indent="-304800" algn="l" rtl="0">
              <a:lnSpc>
                <a:spcPct val="115000"/>
              </a:lnSpc>
              <a:spcBef>
                <a:spcPts val="0"/>
              </a:spcBef>
              <a:spcAft>
                <a:spcPts val="0"/>
              </a:spcAft>
              <a:buClr>
                <a:schemeClr val="accent1"/>
              </a:buClr>
              <a:buSzPts val="1200"/>
              <a:buChar char="●"/>
            </a:pPr>
            <a:r>
              <a:rPr lang="en" sz="1200">
                <a:solidFill>
                  <a:schemeClr val="dk1"/>
                </a:solidFill>
              </a:rPr>
              <a:t>Receptivity to different types of interventions</a:t>
            </a:r>
            <a:endParaRPr sz="1200">
              <a:solidFill>
                <a:schemeClr val="dk1"/>
              </a:solidFill>
            </a:endParaRPr>
          </a:p>
        </p:txBody>
      </p:sp>
      <p:sp>
        <p:nvSpPr>
          <p:cNvPr id="886" name="Google Shape;886;p5"/>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10</a:t>
            </a:fld>
            <a:endParaRPr/>
          </a:p>
        </p:txBody>
      </p:sp>
      <p:sp>
        <p:nvSpPr>
          <p:cNvPr id="887" name="Google Shape;887;p5"/>
          <p:cNvSpPr txBox="1">
            <a:spLocks noGrp="1"/>
          </p:cNvSpPr>
          <p:nvPr>
            <p:ph type="body" idx="2"/>
          </p:nvPr>
        </p:nvSpPr>
        <p:spPr>
          <a:xfrm>
            <a:off x="4727448" y="1364725"/>
            <a:ext cx="3383400" cy="3022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 b="1">
                <a:solidFill>
                  <a:schemeClr val="accent2"/>
                </a:solidFill>
              </a:rPr>
              <a:t>Methodology</a:t>
            </a:r>
            <a:endParaRPr b="1">
              <a:solidFill>
                <a:schemeClr val="accent2"/>
              </a:solidFill>
            </a:endParaRPr>
          </a:p>
          <a:p>
            <a:pPr marL="0" lvl="0" indent="0" algn="l" rtl="0">
              <a:lnSpc>
                <a:spcPct val="115000"/>
              </a:lnSpc>
              <a:spcBef>
                <a:spcPts val="1000"/>
              </a:spcBef>
              <a:spcAft>
                <a:spcPts val="0"/>
              </a:spcAft>
              <a:buSzPts val="1400"/>
              <a:buNone/>
            </a:pPr>
            <a:r>
              <a:rPr lang="en" sz="1200">
                <a:solidFill>
                  <a:schemeClr val="dk1"/>
                </a:solidFill>
              </a:rPr>
              <a:t>Conducted by Wakefield Research for Linus Health in January and February 2023</a:t>
            </a:r>
            <a:endParaRPr sz="1200">
              <a:solidFill>
                <a:schemeClr val="dk1"/>
              </a:solidFill>
            </a:endParaRPr>
          </a:p>
          <a:p>
            <a:pPr marL="457200" lvl="0" indent="-304800" algn="l" rtl="0">
              <a:lnSpc>
                <a:spcPct val="115000"/>
              </a:lnSpc>
              <a:spcBef>
                <a:spcPts val="1000"/>
              </a:spcBef>
              <a:spcAft>
                <a:spcPts val="0"/>
              </a:spcAft>
              <a:buClr>
                <a:schemeClr val="accent2"/>
              </a:buClr>
              <a:buSzPts val="1200"/>
              <a:buChar char="●"/>
            </a:pPr>
            <a:r>
              <a:rPr lang="en" sz="1200">
                <a:solidFill>
                  <a:schemeClr val="dk1"/>
                </a:solidFill>
              </a:rPr>
              <a:t>1,000 nationally representative* US adults aged 65+ years</a:t>
            </a:r>
            <a:endParaRPr sz="1200">
              <a:solidFill>
                <a:schemeClr val="dk1"/>
              </a:solidFill>
            </a:endParaRPr>
          </a:p>
          <a:p>
            <a:pPr marL="457200" lvl="0" indent="-304800" algn="l" rtl="0">
              <a:lnSpc>
                <a:spcPct val="115000"/>
              </a:lnSpc>
              <a:spcBef>
                <a:spcPts val="0"/>
              </a:spcBef>
              <a:spcAft>
                <a:spcPts val="0"/>
              </a:spcAft>
              <a:buClr>
                <a:schemeClr val="accent2"/>
              </a:buClr>
              <a:buSzPts val="1200"/>
              <a:buChar char="●"/>
            </a:pPr>
            <a:r>
              <a:rPr lang="en" sz="1200">
                <a:solidFill>
                  <a:schemeClr val="dk1"/>
                </a:solidFill>
              </a:rPr>
              <a:t>23 question quantitative survey</a:t>
            </a:r>
            <a:endParaRPr sz="1200">
              <a:solidFill>
                <a:schemeClr val="dk1"/>
              </a:solidFill>
            </a:endParaRPr>
          </a:p>
          <a:p>
            <a:pPr marL="457200" lvl="0" indent="-304800" algn="l" rtl="0">
              <a:lnSpc>
                <a:spcPct val="115000"/>
              </a:lnSpc>
              <a:spcBef>
                <a:spcPts val="0"/>
              </a:spcBef>
              <a:spcAft>
                <a:spcPts val="0"/>
              </a:spcAft>
              <a:buClr>
                <a:schemeClr val="accent2"/>
              </a:buClr>
              <a:buSzPts val="1200"/>
              <a:buChar char="●"/>
            </a:pPr>
            <a:r>
              <a:rPr lang="en" sz="1200">
                <a:solidFill>
                  <a:schemeClr val="dk1"/>
                </a:solidFill>
              </a:rPr>
              <a:t>Mix of online (950) and telephone (50)</a:t>
            </a:r>
            <a:endParaRPr sz="1200">
              <a:solidFill>
                <a:schemeClr val="dk1"/>
              </a:solidFill>
            </a:endParaRPr>
          </a:p>
          <a:p>
            <a:pPr marL="457200" lvl="0" indent="-304800" algn="l" rtl="0">
              <a:lnSpc>
                <a:spcPct val="115000"/>
              </a:lnSpc>
              <a:spcBef>
                <a:spcPts val="0"/>
              </a:spcBef>
              <a:spcAft>
                <a:spcPts val="0"/>
              </a:spcAft>
              <a:buClr>
                <a:schemeClr val="accent2"/>
              </a:buClr>
              <a:buSzPts val="1200"/>
              <a:buChar char="●"/>
            </a:pPr>
            <a:r>
              <a:rPr lang="en" sz="1200">
                <a:solidFill>
                  <a:schemeClr val="dk1"/>
                </a:solidFill>
              </a:rPr>
              <a:t>Excluded those with a dementia diagnosis</a:t>
            </a:r>
            <a:endParaRPr sz="1200">
              <a:solidFill>
                <a:schemeClr val="dk1"/>
              </a:solidFill>
            </a:endParaRPr>
          </a:p>
          <a:p>
            <a:pPr marL="0" lvl="0" indent="0" algn="l" rtl="0">
              <a:lnSpc>
                <a:spcPct val="115000"/>
              </a:lnSpc>
              <a:spcBef>
                <a:spcPts val="1000"/>
              </a:spcBef>
              <a:spcAft>
                <a:spcPts val="0"/>
              </a:spcAft>
              <a:buSzPts val="1400"/>
              <a:buNone/>
            </a:pPr>
            <a:endParaRPr sz="1200">
              <a:solidFill>
                <a:schemeClr val="dk1"/>
              </a:solidFill>
            </a:endParaRPr>
          </a:p>
          <a:p>
            <a:pPr marL="0" lvl="0" indent="0" algn="l" rtl="0">
              <a:lnSpc>
                <a:spcPct val="115000"/>
              </a:lnSpc>
              <a:spcBef>
                <a:spcPts val="1000"/>
              </a:spcBef>
              <a:spcAft>
                <a:spcPts val="1000"/>
              </a:spcAft>
              <a:buSzPts val="1400"/>
              <a:buNone/>
            </a:pPr>
            <a:r>
              <a:rPr lang="en" sz="900">
                <a:solidFill>
                  <a:schemeClr val="dk1"/>
                </a:solidFill>
              </a:rPr>
              <a:t>*Weighted for accurate representation of race/ethnicity, marital status, gender, educational background, and geography.</a:t>
            </a:r>
            <a:endParaRPr sz="9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7"/>
          <p:cNvSpPr txBox="1">
            <a:spLocks noGrp="1"/>
          </p:cNvSpPr>
          <p:nvPr>
            <p:ph type="title"/>
          </p:nvPr>
        </p:nvSpPr>
        <p:spPr>
          <a:xfrm>
            <a:off x="512476"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Unspoken concerns</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Dementia is top of mind for older adults, but </a:t>
            </a:r>
            <a:br>
              <a:rPr lang="en" sz="1400">
                <a:latin typeface="Source Sans Pro"/>
                <a:ea typeface="Source Sans Pro"/>
                <a:cs typeface="Source Sans Pro"/>
                <a:sym typeface="Source Sans Pro"/>
              </a:rPr>
            </a:br>
            <a:r>
              <a:rPr lang="en" sz="1400">
                <a:latin typeface="Source Sans Pro"/>
                <a:ea typeface="Source Sans Pro"/>
                <a:cs typeface="Source Sans Pro"/>
                <a:sym typeface="Source Sans Pro"/>
              </a:rPr>
              <a:t>rarely discussed with their PCPs.</a:t>
            </a:r>
            <a:endParaRPr sz="1400">
              <a:latin typeface="Source Sans Pro"/>
              <a:ea typeface="Source Sans Pro"/>
              <a:cs typeface="Source Sans Pro"/>
              <a:sym typeface="Source Sans Pro"/>
            </a:endParaRPr>
          </a:p>
        </p:txBody>
      </p:sp>
      <p:sp>
        <p:nvSpPr>
          <p:cNvPr id="893" name="Google Shape;893;p7"/>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81% of those surveyed have at least some concern that they may one day develop Alzheimer’s or another form of dementia</a:t>
            </a:r>
            <a:endParaRPr sz="1200"/>
          </a:p>
          <a:p>
            <a:pPr marL="342900" lvl="0" indent="-304800" algn="l" rtl="0">
              <a:lnSpc>
                <a:spcPct val="115000"/>
              </a:lnSpc>
              <a:spcBef>
                <a:spcPts val="1000"/>
              </a:spcBef>
              <a:spcAft>
                <a:spcPts val="0"/>
              </a:spcAft>
              <a:buSzPts val="1200"/>
              <a:buChar char="●"/>
            </a:pPr>
            <a:r>
              <a:rPr lang="en" sz="1200"/>
              <a:t>Alzheimer’s and other dementias ranked as the most concerning possible diagnosis as people age</a:t>
            </a:r>
            <a:endParaRPr sz="1200"/>
          </a:p>
          <a:p>
            <a:pPr marL="342900" lvl="0" indent="-304800" algn="l" rtl="0">
              <a:lnSpc>
                <a:spcPct val="115000"/>
              </a:lnSpc>
              <a:spcBef>
                <a:spcPts val="1000"/>
              </a:spcBef>
              <a:spcAft>
                <a:spcPts val="0"/>
              </a:spcAft>
              <a:buSzPts val="1200"/>
              <a:buChar char="●"/>
            </a:pPr>
            <a:r>
              <a:rPr lang="en" sz="1200"/>
              <a:t>Only 12% say they regularly discuss cognitive health with their PCP*</a:t>
            </a:r>
            <a:endParaRPr sz="1200"/>
          </a:p>
          <a:p>
            <a:pPr marL="342900" lvl="0" indent="-304800" algn="l" rtl="0">
              <a:lnSpc>
                <a:spcPct val="115000"/>
              </a:lnSpc>
              <a:spcBef>
                <a:spcPts val="1000"/>
              </a:spcBef>
              <a:spcAft>
                <a:spcPts val="1000"/>
              </a:spcAft>
              <a:buSzPts val="1200"/>
              <a:buChar char="●"/>
            </a:pPr>
            <a:r>
              <a:rPr lang="en" sz="1200"/>
              <a:t>The majority (68%) report that they rarely or never bring up questions or concerns about their cognitive health with their PCP*</a:t>
            </a:r>
            <a:endParaRPr sz="1200"/>
          </a:p>
        </p:txBody>
      </p:sp>
      <p:sp>
        <p:nvSpPr>
          <p:cNvPr id="894" name="Google Shape;894;p7"/>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11</a:t>
            </a:fld>
            <a:endParaRPr/>
          </a:p>
        </p:txBody>
      </p:sp>
      <p:pic>
        <p:nvPicPr>
          <p:cNvPr id="895" name="Google Shape;895;p7"/>
          <p:cNvPicPr preferRelativeResize="0"/>
          <p:nvPr/>
        </p:nvPicPr>
        <p:blipFill rotWithShape="1">
          <a:blip r:embed="rId3">
            <a:alphaModFix/>
          </a:blip>
          <a:srcRect t="9184" b="2925"/>
          <a:stretch/>
        </p:blipFill>
        <p:spPr>
          <a:xfrm>
            <a:off x="6035375" y="0"/>
            <a:ext cx="3108625" cy="5143500"/>
          </a:xfrm>
          <a:prstGeom prst="rect">
            <a:avLst/>
          </a:prstGeom>
          <a:noFill/>
          <a:ln>
            <a:noFill/>
          </a:ln>
        </p:spPr>
      </p:pic>
      <p:sp>
        <p:nvSpPr>
          <p:cNvPr id="896" name="Google Shape;896;p7"/>
          <p:cNvSpPr txBox="1"/>
          <p:nvPr/>
        </p:nvSpPr>
        <p:spPr>
          <a:xfrm>
            <a:off x="260950" y="4640175"/>
            <a:ext cx="3000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700"/>
              <a:buFont typeface="Arial"/>
              <a:buNone/>
            </a:pPr>
            <a:r>
              <a:rPr lang="en" sz="700" b="0" i="0" u="none" strike="noStrike" cap="none">
                <a:solidFill>
                  <a:srgbClr val="747374"/>
                </a:solidFill>
                <a:latin typeface="Source Sans Pro"/>
                <a:ea typeface="Source Sans Pro"/>
                <a:cs typeface="Source Sans Pro"/>
                <a:sym typeface="Source Sans Pro"/>
              </a:rPr>
              <a:t>*Among the 97% of respondents who reported having a PCP.</a:t>
            </a:r>
            <a:endParaRPr sz="700" b="0" i="0" u="none" strike="noStrike" cap="none">
              <a:solidFill>
                <a:srgbClr val="74737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
          <p:cNvSpPr txBox="1">
            <a:spLocks noGrp="1"/>
          </p:cNvSpPr>
          <p:nvPr>
            <p:ph type="title"/>
          </p:nvPr>
        </p:nvSpPr>
        <p:spPr>
          <a:xfrm>
            <a:off x="512476"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Myths &amp; knowledge gaps</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Older adults need more education on the basics of Alzheimer’s and other dementias.</a:t>
            </a:r>
            <a:endParaRPr sz="1400">
              <a:latin typeface="Source Sans Pro"/>
              <a:ea typeface="Source Sans Pro"/>
              <a:cs typeface="Source Sans Pro"/>
              <a:sym typeface="Source Sans Pro"/>
            </a:endParaRPr>
          </a:p>
        </p:txBody>
      </p:sp>
      <p:sp>
        <p:nvSpPr>
          <p:cNvPr id="902" name="Google Shape;902;p8"/>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1 in 5 older adults believe that dementia is a normal part of aging</a:t>
            </a:r>
            <a:endParaRPr sz="1200"/>
          </a:p>
          <a:p>
            <a:pPr marL="342900" lvl="0" indent="-304800" algn="l" rtl="0">
              <a:lnSpc>
                <a:spcPct val="115000"/>
              </a:lnSpc>
              <a:spcBef>
                <a:spcPts val="1000"/>
              </a:spcBef>
              <a:spcAft>
                <a:spcPts val="0"/>
              </a:spcAft>
              <a:buSzPts val="1200"/>
              <a:buChar char="●"/>
            </a:pPr>
            <a:r>
              <a:rPr lang="en" sz="1200"/>
              <a:t>Only 22% report a high level of confidence that they know the signs and symptoms of cognitive impairment, and only 15% correctly identified all symptoms of early cognitive impairment when presented with a list (right)</a:t>
            </a:r>
            <a:endParaRPr sz="1200"/>
          </a:p>
          <a:p>
            <a:pPr marL="342900" lvl="0" indent="-304800" algn="l" rtl="0">
              <a:lnSpc>
                <a:spcPct val="115000"/>
              </a:lnSpc>
              <a:spcBef>
                <a:spcPts val="1000"/>
              </a:spcBef>
              <a:spcAft>
                <a:spcPts val="1000"/>
              </a:spcAft>
              <a:buSzPts val="1200"/>
              <a:buChar char="●"/>
            </a:pPr>
            <a:r>
              <a:rPr lang="en" sz="1200"/>
              <a:t>Nearly half of respondents failed to recognize personality or mood changes, depression, anxiety and social isolation as possible symptoms of cognitive impairment</a:t>
            </a:r>
            <a:endParaRPr sz="1200"/>
          </a:p>
        </p:txBody>
      </p:sp>
      <p:sp>
        <p:nvSpPr>
          <p:cNvPr id="903" name="Google Shape;903;p8"/>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12</a:t>
            </a:fld>
            <a:endParaRPr/>
          </a:p>
        </p:txBody>
      </p:sp>
      <p:pic>
        <p:nvPicPr>
          <p:cNvPr id="904" name="Google Shape;904;p8"/>
          <p:cNvPicPr preferRelativeResize="0"/>
          <p:nvPr/>
        </p:nvPicPr>
        <p:blipFill rotWithShape="1">
          <a:blip r:embed="rId3">
            <a:alphaModFix/>
          </a:blip>
          <a:srcRect t="9184" b="2925"/>
          <a:stretch/>
        </p:blipFill>
        <p:spPr>
          <a:xfrm>
            <a:off x="6035375" y="0"/>
            <a:ext cx="310862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9"/>
          <p:cNvSpPr txBox="1">
            <a:spLocks noGrp="1"/>
          </p:cNvSpPr>
          <p:nvPr>
            <p:ph type="title"/>
          </p:nvPr>
        </p:nvSpPr>
        <p:spPr>
          <a:xfrm>
            <a:off x="512475"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Risk factors &amp; prevention</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Many older adults are still unaware </a:t>
            </a:r>
            <a:br>
              <a:rPr lang="en" sz="1400">
                <a:latin typeface="Source Sans Pro"/>
                <a:ea typeface="Source Sans Pro"/>
                <a:cs typeface="Source Sans Pro"/>
                <a:sym typeface="Source Sans Pro"/>
              </a:rPr>
            </a:br>
            <a:r>
              <a:rPr lang="en" sz="1400">
                <a:latin typeface="Source Sans Pro"/>
                <a:ea typeface="Source Sans Pro"/>
                <a:cs typeface="Source Sans Pro"/>
                <a:sym typeface="Source Sans Pro"/>
              </a:rPr>
              <a:t>of the power of prevention.</a:t>
            </a:r>
            <a:endParaRPr sz="1400">
              <a:latin typeface="Source Sans Pro"/>
              <a:ea typeface="Source Sans Pro"/>
              <a:cs typeface="Source Sans Pro"/>
              <a:sym typeface="Source Sans Pro"/>
            </a:endParaRPr>
          </a:p>
        </p:txBody>
      </p:sp>
      <p:sp>
        <p:nvSpPr>
          <p:cNvPr id="910" name="Google Shape;910;p9"/>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Almost 1 in 4 believe that dementia is genetic and there’s not much anyone can do about it</a:t>
            </a:r>
            <a:endParaRPr sz="1200"/>
          </a:p>
          <a:p>
            <a:pPr marL="342900" lvl="0" indent="-304800" algn="l" rtl="0">
              <a:lnSpc>
                <a:spcPct val="115000"/>
              </a:lnSpc>
              <a:spcBef>
                <a:spcPts val="1000"/>
              </a:spcBef>
              <a:spcAft>
                <a:spcPts val="0"/>
              </a:spcAft>
              <a:buSzPts val="1200"/>
              <a:buChar char="●"/>
            </a:pPr>
            <a:r>
              <a:rPr lang="en" sz="1200"/>
              <a:t>Fewer than half are aware of the role that sleep, alcohol, and social connection play in cognitive health</a:t>
            </a:r>
            <a:endParaRPr sz="1200"/>
          </a:p>
          <a:p>
            <a:pPr marL="342900" lvl="0" indent="-304800" algn="l" rtl="0">
              <a:lnSpc>
                <a:spcPct val="115000"/>
              </a:lnSpc>
              <a:spcBef>
                <a:spcPts val="1000"/>
              </a:spcBef>
              <a:spcAft>
                <a:spcPts val="1000"/>
              </a:spcAft>
              <a:buSzPts val="1200"/>
              <a:buChar char="●"/>
            </a:pPr>
            <a:r>
              <a:rPr lang="en" sz="1200"/>
              <a:t>95% indicate a willingness to make one or more changes to their lifestyle if they knew they were proven to support brain health</a:t>
            </a:r>
            <a:endParaRPr sz="1200"/>
          </a:p>
        </p:txBody>
      </p:sp>
      <p:sp>
        <p:nvSpPr>
          <p:cNvPr id="911" name="Google Shape;911;p9"/>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13</a:t>
            </a:fld>
            <a:endParaRPr/>
          </a:p>
        </p:txBody>
      </p:sp>
      <p:pic>
        <p:nvPicPr>
          <p:cNvPr id="912" name="Google Shape;912;p9"/>
          <p:cNvPicPr preferRelativeResize="0"/>
          <p:nvPr/>
        </p:nvPicPr>
        <p:blipFill rotWithShape="1">
          <a:blip r:embed="rId3">
            <a:alphaModFix/>
          </a:blip>
          <a:srcRect t="5962" b="5962"/>
          <a:stretch/>
        </p:blipFill>
        <p:spPr>
          <a:xfrm>
            <a:off x="6123075" y="0"/>
            <a:ext cx="3017525"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0"/>
          <p:cNvSpPr txBox="1">
            <a:spLocks noGrp="1"/>
          </p:cNvSpPr>
          <p:nvPr>
            <p:ph type="title"/>
          </p:nvPr>
        </p:nvSpPr>
        <p:spPr>
          <a:xfrm>
            <a:off x="512476"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Demand for early detection</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Older adults are nearly unanimous </a:t>
            </a:r>
            <a:br>
              <a:rPr lang="en" sz="1400">
                <a:latin typeface="Source Sans Pro"/>
                <a:ea typeface="Source Sans Pro"/>
                <a:cs typeface="Source Sans Pro"/>
                <a:sym typeface="Source Sans Pro"/>
              </a:rPr>
            </a:br>
            <a:r>
              <a:rPr lang="en" sz="1400">
                <a:latin typeface="Source Sans Pro"/>
                <a:ea typeface="Source Sans Pro"/>
                <a:cs typeface="Source Sans Pro"/>
                <a:sym typeface="Source Sans Pro"/>
              </a:rPr>
              <a:t>in their desire for early detection.</a:t>
            </a:r>
            <a:endParaRPr sz="1400">
              <a:latin typeface="Source Sans Pro"/>
              <a:ea typeface="Source Sans Pro"/>
              <a:cs typeface="Source Sans Pro"/>
              <a:sym typeface="Source Sans Pro"/>
            </a:endParaRPr>
          </a:p>
        </p:txBody>
      </p:sp>
      <p:sp>
        <p:nvSpPr>
          <p:cNvPr id="918" name="Google Shape;918;p10"/>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The vast majority of older adults surveyed — 92% — said they would prefer to know about Alzheimer’s and other dementias early on</a:t>
            </a:r>
            <a:endParaRPr sz="1200"/>
          </a:p>
          <a:p>
            <a:pPr marL="342900" lvl="0" indent="-304800" algn="l" rtl="0">
              <a:lnSpc>
                <a:spcPct val="115000"/>
              </a:lnSpc>
              <a:spcBef>
                <a:spcPts val="1000"/>
              </a:spcBef>
              <a:spcAft>
                <a:spcPts val="0"/>
              </a:spcAft>
              <a:buSzPts val="1200"/>
              <a:buChar char="●"/>
            </a:pPr>
            <a:r>
              <a:rPr lang="en" sz="1200"/>
              <a:t>Ability to plan for long term healthcare needs (73%), begin treatment with pharmaceuticals (71%), and make lifestyle changes to protect their brain health (70%) top the list of reasons why older adults would want to know early</a:t>
            </a:r>
            <a:endParaRPr sz="1200"/>
          </a:p>
          <a:p>
            <a:pPr marL="342900" lvl="0" indent="-304800" algn="l" rtl="0">
              <a:lnSpc>
                <a:spcPct val="115000"/>
              </a:lnSpc>
              <a:spcBef>
                <a:spcPts val="1000"/>
              </a:spcBef>
              <a:spcAft>
                <a:spcPts val="1000"/>
              </a:spcAft>
              <a:buSzPts val="1200"/>
              <a:buChar char="●"/>
            </a:pPr>
            <a:r>
              <a:rPr lang="en" sz="1200"/>
              <a:t>About half of respondents find value in early detection as an opportunity to better plan for the future — financially, personally, and in relation to where they’ll live long-term</a:t>
            </a:r>
            <a:endParaRPr sz="1200"/>
          </a:p>
        </p:txBody>
      </p:sp>
      <p:sp>
        <p:nvSpPr>
          <p:cNvPr id="919" name="Google Shape;919;p10"/>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14</a:t>
            </a:fld>
            <a:endParaRPr/>
          </a:p>
        </p:txBody>
      </p:sp>
      <p:pic>
        <p:nvPicPr>
          <p:cNvPr id="920" name="Google Shape;920;p10"/>
          <p:cNvPicPr preferRelativeResize="0"/>
          <p:nvPr/>
        </p:nvPicPr>
        <p:blipFill rotWithShape="1">
          <a:blip r:embed="rId3">
            <a:alphaModFix/>
          </a:blip>
          <a:srcRect t="9184" b="2925"/>
          <a:stretch/>
        </p:blipFill>
        <p:spPr>
          <a:xfrm>
            <a:off x="6123075" y="0"/>
            <a:ext cx="3020925"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1"/>
          <p:cNvSpPr txBox="1">
            <a:spLocks noGrp="1"/>
          </p:cNvSpPr>
          <p:nvPr>
            <p:ph type="title"/>
          </p:nvPr>
        </p:nvSpPr>
        <p:spPr>
          <a:xfrm>
            <a:off x="512476"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Care preferences vs. realities</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Older adults want to get ahead of dementia, but healthcare practices lag behind.</a:t>
            </a:r>
            <a:endParaRPr sz="1400">
              <a:latin typeface="Source Sans Pro"/>
              <a:ea typeface="Source Sans Pro"/>
              <a:cs typeface="Source Sans Pro"/>
              <a:sym typeface="Source Sans Pro"/>
            </a:endParaRPr>
          </a:p>
        </p:txBody>
      </p:sp>
      <p:sp>
        <p:nvSpPr>
          <p:cNvPr id="926" name="Google Shape;926;p11"/>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Only 16% of older adults report that their PCP has recommended lifestyle changes to support their cognitive health in the past few years</a:t>
            </a:r>
            <a:endParaRPr sz="1200"/>
          </a:p>
          <a:p>
            <a:pPr marL="342900" lvl="0" indent="-304800" algn="l" rtl="0">
              <a:lnSpc>
                <a:spcPct val="115000"/>
              </a:lnSpc>
              <a:spcBef>
                <a:spcPts val="1000"/>
              </a:spcBef>
              <a:spcAft>
                <a:spcPts val="0"/>
              </a:spcAft>
              <a:buSzPts val="1200"/>
              <a:buChar char="●"/>
            </a:pPr>
            <a:r>
              <a:rPr lang="en" sz="1200"/>
              <a:t>The majority — 75% — say they would like more information from their PCPs on ways to reduce their risk of dementia</a:t>
            </a:r>
            <a:endParaRPr sz="1200"/>
          </a:p>
          <a:p>
            <a:pPr marL="342900" lvl="0" indent="-304800" algn="l" rtl="0">
              <a:lnSpc>
                <a:spcPct val="115000"/>
              </a:lnSpc>
              <a:spcBef>
                <a:spcPts val="1000"/>
              </a:spcBef>
              <a:spcAft>
                <a:spcPts val="0"/>
              </a:spcAft>
              <a:buSzPts val="1200"/>
              <a:buChar char="●"/>
            </a:pPr>
            <a:r>
              <a:rPr lang="en" sz="1200"/>
              <a:t>Only 23% of respondents report that they have ever had a cognitive assessment</a:t>
            </a:r>
            <a:endParaRPr sz="1200"/>
          </a:p>
          <a:p>
            <a:pPr marL="342900" lvl="0" indent="-304800" algn="l" rtl="0">
              <a:lnSpc>
                <a:spcPct val="115000"/>
              </a:lnSpc>
              <a:spcBef>
                <a:spcPts val="1000"/>
              </a:spcBef>
              <a:spcAft>
                <a:spcPts val="1000"/>
              </a:spcAft>
              <a:buSzPts val="1200"/>
              <a:buChar char="●"/>
            </a:pPr>
            <a:r>
              <a:rPr lang="en" sz="1200"/>
              <a:t>Low rates of assessment combined with symptom knowledge gaps among patients contribute to a high overall risk of signs of cognitive impairment going unnoticed </a:t>
            </a:r>
            <a:endParaRPr sz="1200"/>
          </a:p>
        </p:txBody>
      </p:sp>
      <p:sp>
        <p:nvSpPr>
          <p:cNvPr id="927" name="Google Shape;927;p11"/>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15</a:t>
            </a:fld>
            <a:endParaRPr/>
          </a:p>
        </p:txBody>
      </p:sp>
      <p:pic>
        <p:nvPicPr>
          <p:cNvPr id="928" name="Google Shape;928;p11"/>
          <p:cNvPicPr preferRelativeResize="0"/>
          <p:nvPr/>
        </p:nvPicPr>
        <p:blipFill rotWithShape="1">
          <a:blip r:embed="rId3">
            <a:alphaModFix/>
          </a:blip>
          <a:srcRect t="9184" b="2925"/>
          <a:stretch/>
        </p:blipFill>
        <p:spPr>
          <a:xfrm>
            <a:off x="6118350" y="0"/>
            <a:ext cx="3025650" cy="5143500"/>
          </a:xfrm>
          <a:prstGeom prst="rect">
            <a:avLst/>
          </a:prstGeom>
          <a:noFill/>
          <a:ln>
            <a:noFill/>
          </a:ln>
        </p:spPr>
      </p:pic>
      <p:sp>
        <p:nvSpPr>
          <p:cNvPr id="929" name="Google Shape;929;p11"/>
          <p:cNvSpPr txBox="1"/>
          <p:nvPr/>
        </p:nvSpPr>
        <p:spPr>
          <a:xfrm>
            <a:off x="260950" y="4640175"/>
            <a:ext cx="30000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000"/>
              </a:spcAft>
              <a:buClr>
                <a:srgbClr val="000000"/>
              </a:buClr>
              <a:buSzPts val="700"/>
              <a:buFont typeface="Arial"/>
              <a:buNone/>
            </a:pPr>
            <a:r>
              <a:rPr lang="en" sz="700" b="0" i="0" u="none" strike="noStrike" cap="none">
                <a:solidFill>
                  <a:srgbClr val="747374"/>
                </a:solidFill>
                <a:latin typeface="Source Sans Pro"/>
                <a:ea typeface="Source Sans Pro"/>
                <a:cs typeface="Source Sans Pro"/>
                <a:sym typeface="Source Sans Pro"/>
              </a:rPr>
              <a:t>*Among the 97% of respondents who reported having a PCP.</a:t>
            </a:r>
            <a:endParaRPr sz="700" b="0" i="0" u="none" strike="noStrike" cap="none">
              <a:solidFill>
                <a:srgbClr val="747374"/>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12"/>
          <p:cNvSpPr txBox="1">
            <a:spLocks noGrp="1"/>
          </p:cNvSpPr>
          <p:nvPr>
            <p:ph type="title"/>
          </p:nvPr>
        </p:nvSpPr>
        <p:spPr>
          <a:xfrm>
            <a:off x="512476" y="361500"/>
            <a:ext cx="4114800" cy="76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200"/>
              <a:buNone/>
            </a:pPr>
            <a:r>
              <a:rPr lang="en"/>
              <a:t>Emerging drug treatments</a:t>
            </a:r>
            <a:endParaRPr/>
          </a:p>
          <a:p>
            <a:pPr marL="0" lvl="0" indent="0" algn="l" rtl="0">
              <a:lnSpc>
                <a:spcPct val="115000"/>
              </a:lnSpc>
              <a:spcBef>
                <a:spcPts val="0"/>
              </a:spcBef>
              <a:spcAft>
                <a:spcPts val="0"/>
              </a:spcAft>
              <a:buSzPts val="2200"/>
              <a:buNone/>
            </a:pPr>
            <a:r>
              <a:rPr lang="en" sz="1400">
                <a:latin typeface="Source Sans Pro"/>
                <a:ea typeface="Source Sans Pro"/>
                <a:cs typeface="Source Sans Pro"/>
                <a:sym typeface="Source Sans Pro"/>
              </a:rPr>
              <a:t>Older adults are paying attention and plan to take action once treatments are available.</a:t>
            </a:r>
            <a:endParaRPr sz="1400">
              <a:latin typeface="Source Sans Pro"/>
              <a:ea typeface="Source Sans Pro"/>
              <a:cs typeface="Source Sans Pro"/>
              <a:sym typeface="Source Sans Pro"/>
            </a:endParaRPr>
          </a:p>
        </p:txBody>
      </p:sp>
      <p:sp>
        <p:nvSpPr>
          <p:cNvPr id="935" name="Google Shape;935;p12"/>
          <p:cNvSpPr txBox="1">
            <a:spLocks noGrp="1"/>
          </p:cNvSpPr>
          <p:nvPr>
            <p:ph type="body" idx="1"/>
          </p:nvPr>
        </p:nvSpPr>
        <p:spPr>
          <a:xfrm>
            <a:off x="518250" y="1591050"/>
            <a:ext cx="5029200" cy="2567100"/>
          </a:xfrm>
          <a:prstGeom prst="rect">
            <a:avLst/>
          </a:prstGeom>
          <a:noFill/>
          <a:ln>
            <a:noFill/>
          </a:ln>
        </p:spPr>
        <p:txBody>
          <a:bodyPr spcFirstLastPara="1" wrap="square" lIns="91425" tIns="45700" rIns="91425" bIns="45700" anchor="t" anchorCtr="0">
            <a:noAutofit/>
          </a:bodyPr>
          <a:lstStyle/>
          <a:p>
            <a:pPr marL="342900" lvl="0" indent="-304800" algn="l" rtl="0">
              <a:lnSpc>
                <a:spcPct val="115000"/>
              </a:lnSpc>
              <a:spcBef>
                <a:spcPts val="0"/>
              </a:spcBef>
              <a:spcAft>
                <a:spcPts val="0"/>
              </a:spcAft>
              <a:buSzPts val="1200"/>
              <a:buChar char="●"/>
            </a:pPr>
            <a:r>
              <a:rPr lang="en" sz="1200"/>
              <a:t>Over 40% of older adults surveyed had already heard of the drug to treat early Alzheimer’s just weeks after the FDA’s approval*</a:t>
            </a:r>
            <a:endParaRPr sz="1200"/>
          </a:p>
          <a:p>
            <a:pPr marL="342900" lvl="0" indent="-304800" algn="l" rtl="0">
              <a:lnSpc>
                <a:spcPct val="115000"/>
              </a:lnSpc>
              <a:spcBef>
                <a:spcPts val="1000"/>
              </a:spcBef>
              <a:spcAft>
                <a:spcPts val="0"/>
              </a:spcAft>
              <a:buSzPts val="1200"/>
              <a:buChar char="●"/>
            </a:pPr>
            <a:r>
              <a:rPr lang="en" sz="1200"/>
              <a:t>More than 6 out of 10 said they would reach out to a healthcare provider for more information or testing if they heard of a new drug for Alzheimer’s being approved.</a:t>
            </a:r>
            <a:endParaRPr sz="1200"/>
          </a:p>
          <a:p>
            <a:pPr marL="342900" lvl="0" indent="-304800" algn="l" rtl="0">
              <a:lnSpc>
                <a:spcPct val="115000"/>
              </a:lnSpc>
              <a:spcBef>
                <a:spcPts val="1000"/>
              </a:spcBef>
              <a:spcAft>
                <a:spcPts val="0"/>
              </a:spcAft>
              <a:buSzPts val="1200"/>
              <a:buChar char="●"/>
            </a:pPr>
            <a:r>
              <a:rPr lang="en" sz="1200"/>
              <a:t>Almost 30% of respondents say they would definitely or very likely reach out to a provider to be tested for Alzheimer’s even if they didn’t have any symptoms</a:t>
            </a:r>
            <a:endParaRPr sz="1200"/>
          </a:p>
          <a:p>
            <a:pPr marL="342900" lvl="0" indent="-304800" algn="l" rtl="0">
              <a:lnSpc>
                <a:spcPct val="115000"/>
              </a:lnSpc>
              <a:spcBef>
                <a:spcPts val="1000"/>
              </a:spcBef>
              <a:spcAft>
                <a:spcPts val="1000"/>
              </a:spcAft>
              <a:buSzPts val="1200"/>
              <a:buChar char="●"/>
            </a:pPr>
            <a:r>
              <a:rPr lang="en" sz="1200"/>
              <a:t>9 out of 10 older adults indicate interest in taking a medication to potentially slow Alzheimer’s</a:t>
            </a:r>
            <a:endParaRPr sz="1200"/>
          </a:p>
        </p:txBody>
      </p:sp>
      <p:sp>
        <p:nvSpPr>
          <p:cNvPr id="936" name="Google Shape;936;p12"/>
          <p:cNvSpPr txBox="1">
            <a:spLocks noGrp="1"/>
          </p:cNvSpPr>
          <p:nvPr>
            <p:ph type="sldNum" idx="12"/>
          </p:nvPr>
        </p:nvSpPr>
        <p:spPr>
          <a:xfrm>
            <a:off x="8450241" y="4742800"/>
            <a:ext cx="419400" cy="2745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a:t>16</a:t>
            </a:fld>
            <a:endParaRPr/>
          </a:p>
        </p:txBody>
      </p:sp>
      <p:pic>
        <p:nvPicPr>
          <p:cNvPr id="937" name="Google Shape;937;p12"/>
          <p:cNvPicPr preferRelativeResize="0"/>
          <p:nvPr/>
        </p:nvPicPr>
        <p:blipFill rotWithShape="1">
          <a:blip r:embed="rId3">
            <a:alphaModFix/>
          </a:blip>
          <a:srcRect t="9184" b="2925"/>
          <a:stretch/>
        </p:blipFill>
        <p:spPr>
          <a:xfrm>
            <a:off x="6123075" y="0"/>
            <a:ext cx="3020925" cy="5143500"/>
          </a:xfrm>
          <a:prstGeom prst="rect">
            <a:avLst/>
          </a:prstGeom>
          <a:noFill/>
          <a:ln>
            <a:noFill/>
          </a:ln>
        </p:spPr>
      </p:pic>
      <p:sp>
        <p:nvSpPr>
          <p:cNvPr id="938" name="Google Shape;938;p12"/>
          <p:cNvSpPr txBox="1"/>
          <p:nvPr/>
        </p:nvSpPr>
        <p:spPr>
          <a:xfrm>
            <a:off x="260950" y="4663450"/>
            <a:ext cx="449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747374"/>
                </a:solidFill>
                <a:latin typeface="Source Sans Pro"/>
                <a:ea typeface="Source Sans Pro"/>
                <a:cs typeface="Source Sans Pro"/>
                <a:sym typeface="Source Sans Pro"/>
              </a:rPr>
              <a:t>*The FDA announced accelerated approval of a new drug treatment of early Alzheimer’s disease on January 6, 2023. This survey was fielded in the weeks immediately following (January 12 — February 8, 2023).</a:t>
            </a:r>
            <a:endParaRPr sz="700" b="0" i="0" u="none" strike="noStrike" cap="none">
              <a:solidFill>
                <a:srgbClr val="747374"/>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3"/>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lt1"/>
              </a:buClr>
              <a:buSzPts val="3600"/>
              <a:buFont typeface="Source Sans Pro SemiBold"/>
              <a:buNone/>
            </a:pPr>
            <a:r>
              <a:rPr lang="en"/>
              <a:t>Implications for Primary Care</a:t>
            </a:r>
            <a:endParaRPr/>
          </a:p>
        </p:txBody>
      </p:sp>
      <p:sp>
        <p:nvSpPr>
          <p:cNvPr id="944" name="Google Shape;944;p13"/>
          <p:cNvSpPr txBox="1">
            <a:spLocks noGrp="1"/>
          </p:cNvSpPr>
          <p:nvPr>
            <p:ph type="subTitle" idx="1"/>
          </p:nvPr>
        </p:nvSpPr>
        <p:spPr>
          <a:xfrm>
            <a:off x="914400" y="2892177"/>
            <a:ext cx="7315200" cy="4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Dr. John Showalter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4"/>
          <p:cNvSpPr/>
          <p:nvPr/>
        </p:nvSpPr>
        <p:spPr>
          <a:xfrm>
            <a:off x="4709250" y="1381550"/>
            <a:ext cx="4134000" cy="28542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14"/>
          <p:cNvSpPr/>
          <p:nvPr/>
        </p:nvSpPr>
        <p:spPr>
          <a:xfrm>
            <a:off x="369900" y="1381550"/>
            <a:ext cx="4125900" cy="2854200"/>
          </a:xfrm>
          <a:prstGeom prst="rect">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14"/>
          <p:cNvSpPr/>
          <p:nvPr/>
        </p:nvSpPr>
        <p:spPr>
          <a:xfrm>
            <a:off x="4709250" y="1381550"/>
            <a:ext cx="4125900" cy="491700"/>
          </a:xfrm>
          <a:prstGeom prst="rect">
            <a:avLst/>
          </a:prstGeom>
          <a:gradFill>
            <a:gsLst>
              <a:gs pos="0">
                <a:schemeClr val="accent1"/>
              </a:gs>
              <a:gs pos="50000">
                <a:schemeClr val="accent2"/>
              </a:gs>
              <a:gs pos="100000">
                <a:schemeClr val="accent3"/>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14"/>
          <p:cNvSpPr/>
          <p:nvPr/>
        </p:nvSpPr>
        <p:spPr>
          <a:xfrm>
            <a:off x="369925" y="1381550"/>
            <a:ext cx="4125900" cy="491700"/>
          </a:xfrm>
          <a:prstGeom prst="rect">
            <a:avLst/>
          </a:prstGeom>
          <a:gradFill>
            <a:gsLst>
              <a:gs pos="0">
                <a:schemeClr val="accent1"/>
              </a:gs>
              <a:gs pos="50000">
                <a:schemeClr val="accent2"/>
              </a:gs>
              <a:gs pos="100000">
                <a:schemeClr val="accent3"/>
              </a:gs>
            </a:gsLst>
            <a:lin ang="269863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14"/>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Font typeface="Source Sans Pro"/>
              <a:buNone/>
            </a:pPr>
            <a:r>
              <a:rPr lang="en">
                <a:latin typeface="Source Sans Pro SemiBold"/>
                <a:ea typeface="Source Sans Pro SemiBold"/>
                <a:cs typeface="Source Sans Pro SemiBold"/>
                <a:sym typeface="Source Sans Pro SemiBold"/>
              </a:rPr>
              <a:t>The Alzheimer’s and other dementias interventions landscape is shifting rapidly — but is our healthcare system ready?</a:t>
            </a:r>
            <a:endParaRPr>
              <a:latin typeface="Source Sans Pro SemiBold"/>
              <a:ea typeface="Source Sans Pro SemiBold"/>
              <a:cs typeface="Source Sans Pro SemiBold"/>
              <a:sym typeface="Source Sans Pro SemiBold"/>
            </a:endParaRPr>
          </a:p>
        </p:txBody>
      </p:sp>
      <p:sp>
        <p:nvSpPr>
          <p:cNvPr id="954" name="Google Shape;954;p14"/>
          <p:cNvSpPr txBox="1">
            <a:spLocks noGrp="1"/>
          </p:cNvSpPr>
          <p:nvPr>
            <p:ph type="body" idx="1"/>
          </p:nvPr>
        </p:nvSpPr>
        <p:spPr>
          <a:xfrm>
            <a:off x="518250" y="1481601"/>
            <a:ext cx="3749100" cy="421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1000"/>
              </a:spcAft>
              <a:buSzPts val="1400"/>
              <a:buNone/>
            </a:pPr>
            <a:r>
              <a:rPr lang="en" b="1">
                <a:solidFill>
                  <a:schemeClr val="lt1"/>
                </a:solidFill>
              </a:rPr>
              <a:t>New treatments being approved</a:t>
            </a:r>
            <a:endParaRPr b="1">
              <a:solidFill>
                <a:schemeClr val="lt1"/>
              </a:solidFill>
            </a:endParaRPr>
          </a:p>
        </p:txBody>
      </p:sp>
      <p:sp>
        <p:nvSpPr>
          <p:cNvPr id="955" name="Google Shape;955;p14"/>
          <p:cNvSpPr txBox="1">
            <a:spLocks noGrp="1"/>
          </p:cNvSpPr>
          <p:nvPr>
            <p:ph type="body" idx="2"/>
          </p:nvPr>
        </p:nvSpPr>
        <p:spPr>
          <a:xfrm>
            <a:off x="4709250" y="1485775"/>
            <a:ext cx="4125900" cy="4212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1000"/>
              </a:spcAft>
              <a:buSzPts val="1400"/>
              <a:buNone/>
            </a:pPr>
            <a:r>
              <a:rPr lang="en" b="1">
                <a:solidFill>
                  <a:schemeClr val="lt1"/>
                </a:solidFill>
              </a:rPr>
              <a:t>Expanding evidence on lifestyle interventions</a:t>
            </a:r>
            <a:endParaRPr b="1">
              <a:solidFill>
                <a:schemeClr val="lt1"/>
              </a:solidFill>
            </a:endParaRPr>
          </a:p>
        </p:txBody>
      </p:sp>
      <p:pic>
        <p:nvPicPr>
          <p:cNvPr id="956" name="Google Shape;956;p14"/>
          <p:cNvPicPr preferRelativeResize="0"/>
          <p:nvPr/>
        </p:nvPicPr>
        <p:blipFill rotWithShape="1">
          <a:blip r:embed="rId3">
            <a:alphaModFix/>
          </a:blip>
          <a:srcRect/>
          <a:stretch/>
        </p:blipFill>
        <p:spPr>
          <a:xfrm>
            <a:off x="5159940" y="3262904"/>
            <a:ext cx="1472215" cy="522778"/>
          </a:xfrm>
          <a:prstGeom prst="rect">
            <a:avLst/>
          </a:prstGeom>
          <a:noFill/>
          <a:ln>
            <a:noFill/>
          </a:ln>
        </p:spPr>
      </p:pic>
      <p:pic>
        <p:nvPicPr>
          <p:cNvPr id="957" name="Google Shape;957;p14"/>
          <p:cNvPicPr preferRelativeResize="0"/>
          <p:nvPr/>
        </p:nvPicPr>
        <p:blipFill rotWithShape="1">
          <a:blip r:embed="rId4">
            <a:alphaModFix/>
          </a:blip>
          <a:srcRect/>
          <a:stretch/>
        </p:blipFill>
        <p:spPr>
          <a:xfrm>
            <a:off x="7213640" y="3029455"/>
            <a:ext cx="1197491" cy="771231"/>
          </a:xfrm>
          <a:prstGeom prst="rect">
            <a:avLst/>
          </a:prstGeom>
          <a:noFill/>
          <a:ln>
            <a:noFill/>
          </a:ln>
        </p:spPr>
      </p:pic>
      <p:pic>
        <p:nvPicPr>
          <p:cNvPr id="958" name="Google Shape;958;p14"/>
          <p:cNvPicPr preferRelativeResize="0"/>
          <p:nvPr/>
        </p:nvPicPr>
        <p:blipFill rotWithShape="1">
          <a:blip r:embed="rId5">
            <a:alphaModFix/>
          </a:blip>
          <a:srcRect t="24225" b="56833"/>
          <a:stretch/>
        </p:blipFill>
        <p:spPr>
          <a:xfrm>
            <a:off x="920764" y="2076799"/>
            <a:ext cx="2944075" cy="862127"/>
          </a:xfrm>
          <a:prstGeom prst="rect">
            <a:avLst/>
          </a:prstGeom>
          <a:noFill/>
          <a:ln>
            <a:noFill/>
          </a:ln>
          <a:effectLst>
            <a:outerShdw blurRad="157163" dist="19050" dir="5400000" algn="bl" rotWithShape="0">
              <a:srgbClr val="000000">
                <a:alpha val="20000"/>
              </a:srgbClr>
            </a:outerShdw>
          </a:effectLst>
        </p:spPr>
      </p:pic>
      <p:pic>
        <p:nvPicPr>
          <p:cNvPr id="959" name="Google Shape;959;p14"/>
          <p:cNvPicPr preferRelativeResize="0"/>
          <p:nvPr/>
        </p:nvPicPr>
        <p:blipFill rotWithShape="1">
          <a:blip r:embed="rId6">
            <a:alphaModFix/>
          </a:blip>
          <a:srcRect/>
          <a:stretch/>
        </p:blipFill>
        <p:spPr>
          <a:xfrm>
            <a:off x="4861770" y="2246802"/>
            <a:ext cx="3829050" cy="523875"/>
          </a:xfrm>
          <a:prstGeom prst="rect">
            <a:avLst/>
          </a:prstGeom>
          <a:noFill/>
          <a:ln>
            <a:noFill/>
          </a:ln>
          <a:effectLst>
            <a:outerShdw blurRad="157163" dist="19050" dir="5400000" algn="bl" rotWithShape="0">
              <a:srgbClr val="000000">
                <a:alpha val="20000"/>
              </a:srgbClr>
            </a:outerShdw>
          </a:effectLst>
        </p:spPr>
      </p:pic>
      <p:pic>
        <p:nvPicPr>
          <p:cNvPr id="960" name="Google Shape;960;p14"/>
          <p:cNvPicPr preferRelativeResize="0"/>
          <p:nvPr/>
        </p:nvPicPr>
        <p:blipFill>
          <a:blip r:embed="rId7">
            <a:alphaModFix/>
          </a:blip>
          <a:stretch>
            <a:fillRect/>
          </a:stretch>
        </p:blipFill>
        <p:spPr>
          <a:xfrm>
            <a:off x="1164300" y="3154525"/>
            <a:ext cx="2457007" cy="771225"/>
          </a:xfrm>
          <a:prstGeom prst="rect">
            <a:avLst/>
          </a:prstGeom>
          <a:noFill/>
          <a:ln>
            <a:noFill/>
          </a:ln>
          <a:effectLst>
            <a:outerShdw blurRad="157163" dist="19050" dir="5400000" algn="bl" rotWithShape="0">
              <a:srgbClr val="000000">
                <a:alpha val="2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cxnSp>
        <p:nvCxnSpPr>
          <p:cNvPr id="965" name="Google Shape;965;p15"/>
          <p:cNvCxnSpPr/>
          <p:nvPr/>
        </p:nvCxnSpPr>
        <p:spPr>
          <a:xfrm>
            <a:off x="1987288" y="2164000"/>
            <a:ext cx="0" cy="434100"/>
          </a:xfrm>
          <a:prstGeom prst="straightConnector1">
            <a:avLst/>
          </a:prstGeom>
          <a:noFill/>
          <a:ln w="9525" cap="flat" cmpd="sng">
            <a:solidFill>
              <a:schemeClr val="dk1"/>
            </a:solidFill>
            <a:prstDash val="solid"/>
            <a:round/>
            <a:headEnd type="none" w="med" len="med"/>
            <a:tailEnd type="oval" w="med" len="med"/>
          </a:ln>
        </p:spPr>
      </p:cxnSp>
      <p:cxnSp>
        <p:nvCxnSpPr>
          <p:cNvPr id="966" name="Google Shape;966;p15"/>
          <p:cNvCxnSpPr/>
          <p:nvPr/>
        </p:nvCxnSpPr>
        <p:spPr>
          <a:xfrm>
            <a:off x="4822700" y="2164000"/>
            <a:ext cx="0" cy="1063800"/>
          </a:xfrm>
          <a:prstGeom prst="straightConnector1">
            <a:avLst/>
          </a:prstGeom>
          <a:noFill/>
          <a:ln w="9525" cap="flat" cmpd="sng">
            <a:solidFill>
              <a:schemeClr val="dk1"/>
            </a:solidFill>
            <a:prstDash val="solid"/>
            <a:round/>
            <a:headEnd type="none" w="med" len="med"/>
            <a:tailEnd type="oval" w="med" len="med"/>
          </a:ln>
        </p:spPr>
      </p:cxnSp>
      <p:cxnSp>
        <p:nvCxnSpPr>
          <p:cNvPr id="967" name="Google Shape;967;p15"/>
          <p:cNvCxnSpPr/>
          <p:nvPr/>
        </p:nvCxnSpPr>
        <p:spPr>
          <a:xfrm>
            <a:off x="7670750" y="2164000"/>
            <a:ext cx="0" cy="1256400"/>
          </a:xfrm>
          <a:prstGeom prst="straightConnector1">
            <a:avLst/>
          </a:prstGeom>
          <a:noFill/>
          <a:ln w="9525" cap="flat" cmpd="sng">
            <a:solidFill>
              <a:schemeClr val="dk1"/>
            </a:solidFill>
            <a:prstDash val="solid"/>
            <a:round/>
            <a:headEnd type="none" w="med" len="med"/>
            <a:tailEnd type="oval" w="med" len="med"/>
          </a:ln>
        </p:spPr>
      </p:cxnSp>
      <p:sp>
        <p:nvSpPr>
          <p:cNvPr id="968" name="Google Shape;968;p15"/>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00"/>
              <a:buNone/>
            </a:pPr>
            <a:r>
              <a:rPr lang="en">
                <a:latin typeface="Source Sans Pro SemiBold"/>
                <a:ea typeface="Source Sans Pro SemiBold"/>
                <a:cs typeface="Source Sans Pro SemiBold"/>
                <a:sym typeface="Source Sans Pro SemiBold"/>
              </a:rPr>
              <a:t>The current approach to brain health is reactive</a:t>
            </a:r>
            <a:endParaRPr>
              <a:latin typeface="Source Sans Pro SemiBold"/>
              <a:ea typeface="Source Sans Pro SemiBold"/>
              <a:cs typeface="Source Sans Pro SemiBold"/>
              <a:sym typeface="Source Sans Pro SemiBold"/>
            </a:endParaRPr>
          </a:p>
        </p:txBody>
      </p:sp>
      <p:sp>
        <p:nvSpPr>
          <p:cNvPr id="969" name="Google Shape;969;p15"/>
          <p:cNvSpPr txBox="1">
            <a:spLocks noGrp="1"/>
          </p:cNvSpPr>
          <p:nvPr>
            <p:ph type="body" idx="1"/>
          </p:nvPr>
        </p:nvSpPr>
        <p:spPr>
          <a:xfrm>
            <a:off x="7734425" y="3257325"/>
            <a:ext cx="1225800" cy="1209300"/>
          </a:xfrm>
          <a:prstGeom prst="rect">
            <a:avLst/>
          </a:prstGeom>
        </p:spPr>
        <p:txBody>
          <a:bodyPr spcFirstLastPara="1" wrap="square" lIns="91425" tIns="45700" rIns="91425" bIns="45700" anchor="t" anchorCtr="0">
            <a:noAutofit/>
          </a:bodyPr>
          <a:lstStyle/>
          <a:p>
            <a:pPr marL="0" lvl="0" indent="0" algn="l" rtl="0">
              <a:lnSpc>
                <a:spcPct val="114999"/>
              </a:lnSpc>
              <a:spcBef>
                <a:spcPts val="0"/>
              </a:spcBef>
              <a:spcAft>
                <a:spcPts val="0"/>
              </a:spcAft>
              <a:buNone/>
            </a:pPr>
            <a:r>
              <a:rPr lang="en" sz="1200" i="1">
                <a:solidFill>
                  <a:schemeClr val="dk1"/>
                </a:solidFill>
              </a:rPr>
              <a:t>Impact of interventions is limited due to delays</a:t>
            </a:r>
            <a:endParaRPr sz="1200" i="1"/>
          </a:p>
        </p:txBody>
      </p:sp>
      <p:sp>
        <p:nvSpPr>
          <p:cNvPr id="970" name="Google Shape;970;p15"/>
          <p:cNvSpPr txBox="1"/>
          <p:nvPr/>
        </p:nvSpPr>
        <p:spPr>
          <a:xfrm>
            <a:off x="474340" y="1436812"/>
            <a:ext cx="1075200" cy="727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Symptoms</a:t>
            </a:r>
            <a:endParaRPr sz="1100" b="0" i="0" u="none" strike="noStrike" cap="none">
              <a:solidFill>
                <a:srgbClr val="000000"/>
              </a:solidFill>
              <a:latin typeface="Source Sans Pro"/>
              <a:ea typeface="Source Sans Pro"/>
              <a:cs typeface="Source Sans Pro"/>
              <a:sym typeface="Source Sans Pro"/>
            </a:endParaRPr>
          </a:p>
        </p:txBody>
      </p:sp>
      <p:sp>
        <p:nvSpPr>
          <p:cNvPr id="971" name="Google Shape;971;p15"/>
          <p:cNvSpPr txBox="1"/>
          <p:nvPr/>
        </p:nvSpPr>
        <p:spPr>
          <a:xfrm>
            <a:off x="1898367" y="1436812"/>
            <a:ext cx="1075200" cy="727200"/>
          </a:xfrm>
          <a:prstGeom prst="rect">
            <a:avLst/>
          </a:prstGeom>
          <a:solidFill>
            <a:srgbClr val="F0C3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Complaint</a:t>
            </a:r>
            <a:endParaRPr sz="1100" b="0" i="0" u="none" strike="noStrike" cap="none">
              <a:solidFill>
                <a:srgbClr val="000000"/>
              </a:solidFill>
              <a:latin typeface="Source Sans Pro"/>
              <a:ea typeface="Source Sans Pro"/>
              <a:cs typeface="Source Sans Pro"/>
              <a:sym typeface="Source Sans Pro"/>
            </a:endParaRPr>
          </a:p>
        </p:txBody>
      </p:sp>
      <p:sp>
        <p:nvSpPr>
          <p:cNvPr id="972" name="Google Shape;972;p15"/>
          <p:cNvSpPr txBox="1"/>
          <p:nvPr/>
        </p:nvSpPr>
        <p:spPr>
          <a:xfrm>
            <a:off x="3322388" y="1436812"/>
            <a:ext cx="1075200" cy="7272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Specialist evaluation</a:t>
            </a:r>
            <a:endParaRPr sz="1100" b="0" i="0" u="none" strike="noStrike" cap="none">
              <a:solidFill>
                <a:srgbClr val="000000"/>
              </a:solidFill>
              <a:latin typeface="Source Sans Pro"/>
              <a:ea typeface="Source Sans Pro"/>
              <a:cs typeface="Source Sans Pro"/>
              <a:sym typeface="Source Sans Pro"/>
            </a:endParaRPr>
          </a:p>
        </p:txBody>
      </p:sp>
      <p:sp>
        <p:nvSpPr>
          <p:cNvPr id="973" name="Google Shape;973;p15"/>
          <p:cNvSpPr txBox="1"/>
          <p:nvPr/>
        </p:nvSpPr>
        <p:spPr>
          <a:xfrm>
            <a:off x="4746417" y="1436812"/>
            <a:ext cx="1075200" cy="7272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Diagnosis</a:t>
            </a:r>
            <a:endParaRPr sz="1100" b="0" i="0" u="none" strike="noStrike" cap="none">
              <a:solidFill>
                <a:srgbClr val="000000"/>
              </a:solidFill>
              <a:latin typeface="Source Sans Pro"/>
              <a:ea typeface="Source Sans Pro"/>
              <a:cs typeface="Source Sans Pro"/>
              <a:sym typeface="Source Sans Pro"/>
            </a:endParaRPr>
          </a:p>
        </p:txBody>
      </p:sp>
      <p:sp>
        <p:nvSpPr>
          <p:cNvPr id="974" name="Google Shape;974;p15"/>
          <p:cNvSpPr txBox="1"/>
          <p:nvPr/>
        </p:nvSpPr>
        <p:spPr>
          <a:xfrm>
            <a:off x="6170444" y="1436812"/>
            <a:ext cx="1075200" cy="727200"/>
          </a:xfrm>
          <a:prstGeom prst="rect">
            <a:avLst/>
          </a:prstGeom>
          <a:solidFill>
            <a:srgbClr val="F0913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Treatment</a:t>
            </a:r>
            <a:endParaRPr sz="1100" b="0" i="0" u="none" strike="noStrike" cap="none">
              <a:solidFill>
                <a:srgbClr val="000000"/>
              </a:solidFill>
              <a:latin typeface="Source Sans Pro"/>
              <a:ea typeface="Source Sans Pro"/>
              <a:cs typeface="Source Sans Pro"/>
              <a:sym typeface="Source Sans Pro"/>
            </a:endParaRPr>
          </a:p>
        </p:txBody>
      </p:sp>
      <p:sp>
        <p:nvSpPr>
          <p:cNvPr id="975" name="Google Shape;975;p15"/>
          <p:cNvSpPr txBox="1"/>
          <p:nvPr/>
        </p:nvSpPr>
        <p:spPr>
          <a:xfrm>
            <a:off x="7594471" y="1436812"/>
            <a:ext cx="1075200" cy="727200"/>
          </a:xfrm>
          <a:prstGeom prst="rect">
            <a:avLst/>
          </a:prstGeom>
          <a:solidFill>
            <a:srgbClr val="EE605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latin typeface="Source Sans Pro"/>
                <a:ea typeface="Source Sans Pro"/>
                <a:cs typeface="Source Sans Pro"/>
                <a:sym typeface="Source Sans Pro"/>
              </a:rPr>
              <a:t>Impaired function</a:t>
            </a:r>
            <a:endParaRPr sz="1100" b="0" i="0" u="none" strike="noStrike" cap="none">
              <a:solidFill>
                <a:srgbClr val="000000"/>
              </a:solidFill>
              <a:latin typeface="Source Sans Pro"/>
              <a:ea typeface="Source Sans Pro"/>
              <a:cs typeface="Source Sans Pro"/>
              <a:sym typeface="Source Sans Pro"/>
            </a:endParaRPr>
          </a:p>
        </p:txBody>
      </p:sp>
      <p:cxnSp>
        <p:nvCxnSpPr>
          <p:cNvPr id="976" name="Google Shape;976;p15"/>
          <p:cNvCxnSpPr>
            <a:stCxn id="970" idx="3"/>
            <a:endCxn id="971" idx="1"/>
          </p:cNvCxnSpPr>
          <p:nvPr/>
        </p:nvCxnSpPr>
        <p:spPr>
          <a:xfrm>
            <a:off x="1549540" y="1800412"/>
            <a:ext cx="348900" cy="0"/>
          </a:xfrm>
          <a:prstGeom prst="straightConnector1">
            <a:avLst/>
          </a:prstGeom>
          <a:noFill/>
          <a:ln w="9525" cap="flat" cmpd="sng">
            <a:solidFill>
              <a:srgbClr val="CCCCCC"/>
            </a:solidFill>
            <a:prstDash val="solid"/>
            <a:round/>
            <a:headEnd type="none" w="sm" len="sm"/>
            <a:tailEnd type="triangle" w="med" len="med"/>
          </a:ln>
        </p:spPr>
      </p:cxnSp>
      <p:cxnSp>
        <p:nvCxnSpPr>
          <p:cNvPr id="977" name="Google Shape;977;p15"/>
          <p:cNvCxnSpPr>
            <a:stCxn id="971" idx="3"/>
            <a:endCxn id="978" idx="1"/>
          </p:cNvCxnSpPr>
          <p:nvPr/>
        </p:nvCxnSpPr>
        <p:spPr>
          <a:xfrm>
            <a:off x="2973567" y="1800412"/>
            <a:ext cx="348900" cy="0"/>
          </a:xfrm>
          <a:prstGeom prst="straightConnector1">
            <a:avLst/>
          </a:prstGeom>
          <a:noFill/>
          <a:ln w="9525" cap="flat" cmpd="sng">
            <a:solidFill>
              <a:srgbClr val="CCCCCC"/>
            </a:solidFill>
            <a:prstDash val="solid"/>
            <a:round/>
            <a:headEnd type="none" w="sm" len="sm"/>
            <a:tailEnd type="triangle" w="med" len="med"/>
          </a:ln>
        </p:spPr>
      </p:cxnSp>
      <p:cxnSp>
        <p:nvCxnSpPr>
          <p:cNvPr id="979" name="Google Shape;979;p15"/>
          <p:cNvCxnSpPr>
            <a:stCxn id="973" idx="3"/>
            <a:endCxn id="974" idx="1"/>
          </p:cNvCxnSpPr>
          <p:nvPr/>
        </p:nvCxnSpPr>
        <p:spPr>
          <a:xfrm>
            <a:off x="5821617" y="1800412"/>
            <a:ext cx="348900" cy="0"/>
          </a:xfrm>
          <a:prstGeom prst="straightConnector1">
            <a:avLst/>
          </a:prstGeom>
          <a:noFill/>
          <a:ln w="9525" cap="flat" cmpd="sng">
            <a:solidFill>
              <a:srgbClr val="CCCCCC"/>
            </a:solidFill>
            <a:prstDash val="solid"/>
            <a:round/>
            <a:headEnd type="none" w="sm" len="sm"/>
            <a:tailEnd type="triangle" w="med" len="med"/>
          </a:ln>
        </p:spPr>
      </p:cxnSp>
      <p:cxnSp>
        <p:nvCxnSpPr>
          <p:cNvPr id="980" name="Google Shape;980;p15"/>
          <p:cNvCxnSpPr>
            <a:stCxn id="974" idx="3"/>
            <a:endCxn id="975" idx="1"/>
          </p:cNvCxnSpPr>
          <p:nvPr/>
        </p:nvCxnSpPr>
        <p:spPr>
          <a:xfrm>
            <a:off x="7245644" y="1800412"/>
            <a:ext cx="348900" cy="0"/>
          </a:xfrm>
          <a:prstGeom prst="straightConnector1">
            <a:avLst/>
          </a:prstGeom>
          <a:noFill/>
          <a:ln w="9525" cap="flat" cmpd="sng">
            <a:solidFill>
              <a:srgbClr val="CCCCCC"/>
            </a:solidFill>
            <a:prstDash val="solid"/>
            <a:round/>
            <a:headEnd type="none" w="sm" len="sm"/>
            <a:tailEnd type="triangle" w="med" len="med"/>
          </a:ln>
        </p:spPr>
      </p:cxnSp>
      <p:cxnSp>
        <p:nvCxnSpPr>
          <p:cNvPr id="981" name="Google Shape;981;p15"/>
          <p:cNvCxnSpPr>
            <a:stCxn id="972" idx="3"/>
            <a:endCxn id="973" idx="1"/>
          </p:cNvCxnSpPr>
          <p:nvPr/>
        </p:nvCxnSpPr>
        <p:spPr>
          <a:xfrm>
            <a:off x="4397588" y="1800412"/>
            <a:ext cx="348900" cy="0"/>
          </a:xfrm>
          <a:prstGeom prst="straightConnector1">
            <a:avLst/>
          </a:prstGeom>
          <a:noFill/>
          <a:ln w="9525" cap="flat" cmpd="sng">
            <a:solidFill>
              <a:srgbClr val="CCCCCC"/>
            </a:solidFill>
            <a:prstDash val="solid"/>
            <a:round/>
            <a:headEnd type="none" w="sm" len="sm"/>
            <a:tailEnd type="triangle" w="med" len="med"/>
          </a:ln>
        </p:spPr>
      </p:cxnSp>
      <p:sp>
        <p:nvSpPr>
          <p:cNvPr id="982" name="Google Shape;982;p15"/>
          <p:cNvSpPr txBox="1">
            <a:spLocks noGrp="1"/>
          </p:cNvSpPr>
          <p:nvPr>
            <p:ph type="body" idx="2"/>
          </p:nvPr>
        </p:nvSpPr>
        <p:spPr>
          <a:xfrm>
            <a:off x="766425" y="4724050"/>
            <a:ext cx="8103300" cy="4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3" name="Google Shape;983;p15"/>
          <p:cNvSpPr txBox="1"/>
          <p:nvPr/>
        </p:nvSpPr>
        <p:spPr>
          <a:xfrm>
            <a:off x="2058425" y="2411275"/>
            <a:ext cx="1653000" cy="794100"/>
          </a:xfrm>
          <a:prstGeom prst="rect">
            <a:avLst/>
          </a:prstGeom>
          <a:noFill/>
          <a:ln>
            <a:noFill/>
          </a:ln>
        </p:spPr>
        <p:txBody>
          <a:bodyPr spcFirstLastPara="1" wrap="square" lIns="91425" tIns="91425" rIns="91425" bIns="91425" anchor="t" anchorCtr="0">
            <a:spAutoFit/>
          </a:bodyPr>
          <a:lstStyle/>
          <a:p>
            <a:pPr marL="0" lvl="0" indent="0" algn="l" rtl="0">
              <a:lnSpc>
                <a:spcPct val="114999"/>
              </a:lnSpc>
              <a:spcBef>
                <a:spcPts val="0"/>
              </a:spcBef>
              <a:spcAft>
                <a:spcPts val="0"/>
              </a:spcAft>
              <a:buNone/>
            </a:pPr>
            <a:r>
              <a:rPr lang="en" sz="1200" i="1">
                <a:solidFill>
                  <a:schemeClr val="dk1"/>
                </a:solidFill>
                <a:latin typeface="Source Sans Pro"/>
                <a:ea typeface="Source Sans Pro"/>
                <a:cs typeface="Source Sans Pro"/>
                <a:sym typeface="Source Sans Pro"/>
              </a:rPr>
              <a:t>Assessments usually occur only after symptoms arise</a:t>
            </a:r>
            <a:endParaRPr sz="1200" i="1"/>
          </a:p>
        </p:txBody>
      </p:sp>
      <p:sp>
        <p:nvSpPr>
          <p:cNvPr id="984" name="Google Shape;984;p15"/>
          <p:cNvSpPr txBox="1"/>
          <p:nvPr/>
        </p:nvSpPr>
        <p:spPr>
          <a:xfrm>
            <a:off x="4903950" y="3020875"/>
            <a:ext cx="1534200" cy="581700"/>
          </a:xfrm>
          <a:prstGeom prst="rect">
            <a:avLst/>
          </a:prstGeom>
          <a:noFill/>
          <a:ln>
            <a:noFill/>
          </a:ln>
        </p:spPr>
        <p:txBody>
          <a:bodyPr spcFirstLastPara="1" wrap="square" lIns="91425" tIns="91425" rIns="91425" bIns="91425" anchor="t" anchorCtr="0">
            <a:spAutoFit/>
          </a:bodyPr>
          <a:lstStyle/>
          <a:p>
            <a:pPr marL="0" lvl="0" indent="0" algn="l" rtl="0">
              <a:lnSpc>
                <a:spcPct val="114999"/>
              </a:lnSpc>
              <a:spcBef>
                <a:spcPts val="0"/>
              </a:spcBef>
              <a:spcAft>
                <a:spcPts val="0"/>
              </a:spcAft>
              <a:buNone/>
            </a:pPr>
            <a:r>
              <a:rPr lang="en" sz="1200" i="1">
                <a:solidFill>
                  <a:schemeClr val="dk1"/>
                </a:solidFill>
                <a:latin typeface="Source Sans Pro"/>
                <a:ea typeface="Source Sans Pro"/>
                <a:cs typeface="Source Sans Pro"/>
                <a:sym typeface="Source Sans Pro"/>
              </a:rPr>
              <a:t>Diagnosis happens too late </a:t>
            </a:r>
            <a:endParaRPr sz="12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 y="342901"/>
            <a:ext cx="7609327" cy="619976"/>
          </a:xfrm>
        </p:spPr>
        <p:txBody>
          <a:bodyPr/>
          <a:lstStyle/>
          <a:p>
            <a:r>
              <a:rPr lang="en-US" sz="2800" b="1" dirty="0">
                <a:solidFill>
                  <a:schemeClr val="tx1"/>
                </a:solidFill>
              </a:rPr>
              <a:t>Webinar Housekeeping</a:t>
            </a:r>
            <a:endParaRPr lang="en-US" sz="2800" dirty="0">
              <a:solidFill>
                <a:schemeClr val="tx1"/>
              </a:solidFill>
            </a:endParaRPr>
          </a:p>
        </p:txBody>
      </p:sp>
      <p:sp>
        <p:nvSpPr>
          <p:cNvPr id="3" name="Content Placeholder 2"/>
          <p:cNvSpPr>
            <a:spLocks noGrp="1"/>
          </p:cNvSpPr>
          <p:nvPr>
            <p:ph idx="1"/>
          </p:nvPr>
        </p:nvSpPr>
        <p:spPr>
          <a:xfrm>
            <a:off x="640080" y="1428750"/>
            <a:ext cx="7665720" cy="3249930"/>
          </a:xfrm>
        </p:spPr>
        <p:txBody>
          <a:bodyPr/>
          <a:lstStyle/>
          <a:p>
            <a:r>
              <a:rPr lang="en-US" sz="1700" dirty="0">
                <a:solidFill>
                  <a:schemeClr val="tx1"/>
                </a:solidFill>
              </a:rPr>
              <a:t>Today’s presentation is being recorded – The links to the view the recording and download the presentation on-demand will be shared with all participants. Webinar links will also be posted on AMGA’s website within the next few days.</a:t>
            </a:r>
          </a:p>
          <a:p>
            <a:pPr marL="0" indent="0">
              <a:buNone/>
            </a:pPr>
            <a:endParaRPr lang="en-US" sz="1700" dirty="0">
              <a:solidFill>
                <a:schemeClr val="tx1"/>
              </a:solidFill>
            </a:endParaRPr>
          </a:p>
          <a:p>
            <a:pPr lvl="0"/>
            <a:r>
              <a:rPr lang="en-US" sz="1700" dirty="0"/>
              <a:t>All lines have been placed on mute to prevent any background noise. </a:t>
            </a:r>
          </a:p>
          <a:p>
            <a:pPr lvl="0"/>
            <a:endParaRPr lang="en-US" sz="1700" dirty="0"/>
          </a:p>
          <a:p>
            <a:pPr lvl="0"/>
            <a:r>
              <a:rPr lang="en-US" sz="1700" dirty="0"/>
              <a:t>Please use the Q&amp;A section of the system to submit your questions anytime during the presentation, and our speakers will address them at the end. Please submit comments in the Chat section only.</a:t>
            </a:r>
          </a:p>
        </p:txBody>
      </p:sp>
    </p:spTree>
    <p:extLst>
      <p:ext uri="{BB962C8B-B14F-4D97-AF65-F5344CB8AC3E}">
        <p14:creationId xmlns:p14="http://schemas.microsoft.com/office/powerpoint/2010/main" val="3268030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6"/>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200"/>
              <a:buFont typeface="Source Sans Pro"/>
              <a:buNone/>
            </a:pPr>
            <a:r>
              <a:rPr lang="en">
                <a:latin typeface="Source Sans Pro SemiBold"/>
                <a:ea typeface="Source Sans Pro SemiBold"/>
                <a:cs typeface="Source Sans Pro SemiBold"/>
                <a:sym typeface="Source Sans Pro SemiBold"/>
              </a:rPr>
              <a:t>Primary care is critical to enabling more proactive cognitive care</a:t>
            </a:r>
            <a:endParaRPr>
              <a:latin typeface="Source Sans Pro SemiBold"/>
              <a:ea typeface="Source Sans Pro SemiBold"/>
              <a:cs typeface="Source Sans Pro SemiBold"/>
              <a:sym typeface="Source Sans Pro SemiBold"/>
            </a:endParaRPr>
          </a:p>
        </p:txBody>
      </p:sp>
      <p:grpSp>
        <p:nvGrpSpPr>
          <p:cNvPr id="990" name="Google Shape;990;p16"/>
          <p:cNvGrpSpPr/>
          <p:nvPr/>
        </p:nvGrpSpPr>
        <p:grpSpPr>
          <a:xfrm>
            <a:off x="828149" y="1213889"/>
            <a:ext cx="7228545" cy="3025037"/>
            <a:chOff x="828149" y="1213889"/>
            <a:chExt cx="7228545" cy="3025037"/>
          </a:xfrm>
        </p:grpSpPr>
        <p:sp>
          <p:nvSpPr>
            <p:cNvPr id="991" name="Google Shape;991;p16"/>
            <p:cNvSpPr txBox="1"/>
            <p:nvPr/>
          </p:nvSpPr>
          <p:spPr>
            <a:xfrm>
              <a:off x="2825886" y="1366264"/>
              <a:ext cx="2765100" cy="4149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None/>
              </a:pPr>
              <a:r>
                <a:rPr lang="en" sz="1200">
                  <a:solidFill>
                    <a:schemeClr val="dk1"/>
                  </a:solidFill>
                  <a:latin typeface="Source Sans Pro"/>
                  <a:ea typeface="Source Sans Pro"/>
                  <a:cs typeface="Source Sans Pro"/>
                  <a:sym typeface="Source Sans Pro"/>
                </a:rPr>
                <a:t>Fast and accurate triaging</a:t>
              </a:r>
              <a:endParaRPr sz="1200" b="0" i="0" u="none" strike="noStrike" cap="none">
                <a:solidFill>
                  <a:schemeClr val="dk1"/>
                </a:solidFill>
                <a:latin typeface="Source Sans Pro"/>
                <a:ea typeface="Source Sans Pro"/>
                <a:cs typeface="Source Sans Pro"/>
                <a:sym typeface="Source Sans Pro"/>
              </a:endParaRPr>
            </a:p>
          </p:txBody>
        </p:sp>
        <p:sp>
          <p:nvSpPr>
            <p:cNvPr id="992" name="Google Shape;992;p16"/>
            <p:cNvSpPr txBox="1"/>
            <p:nvPr/>
          </p:nvSpPr>
          <p:spPr>
            <a:xfrm>
              <a:off x="2825886" y="1929545"/>
              <a:ext cx="2765100" cy="4149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200"/>
                <a:buFont typeface="Arial"/>
                <a:buNone/>
              </a:pPr>
              <a:r>
                <a:rPr lang="en" sz="1200" b="0" i="0" u="none" strike="noStrike" cap="none">
                  <a:solidFill>
                    <a:schemeClr val="dk1"/>
                  </a:solidFill>
                  <a:latin typeface="Source Sans Pro"/>
                  <a:ea typeface="Source Sans Pro"/>
                  <a:cs typeface="Source Sans Pro"/>
                  <a:sym typeface="Source Sans Pro"/>
                </a:rPr>
                <a:t>Early detection</a:t>
              </a:r>
              <a:endParaRPr sz="1200" b="0" i="0" u="none" strike="noStrike" cap="none">
                <a:solidFill>
                  <a:schemeClr val="dk1"/>
                </a:solidFill>
                <a:latin typeface="Source Sans Pro"/>
                <a:ea typeface="Source Sans Pro"/>
                <a:cs typeface="Source Sans Pro"/>
                <a:sym typeface="Source Sans Pro"/>
              </a:endParaRPr>
            </a:p>
          </p:txBody>
        </p:sp>
        <p:sp>
          <p:nvSpPr>
            <p:cNvPr id="993" name="Google Shape;993;p16"/>
            <p:cNvSpPr txBox="1"/>
            <p:nvPr/>
          </p:nvSpPr>
          <p:spPr>
            <a:xfrm>
              <a:off x="2825886" y="2492826"/>
              <a:ext cx="2765100" cy="4149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200"/>
                <a:buFont typeface="Arial"/>
                <a:buNone/>
              </a:pPr>
              <a:r>
                <a:rPr lang="en" sz="1200" b="0" i="0" u="none" strike="noStrike" cap="none">
                  <a:solidFill>
                    <a:schemeClr val="dk1"/>
                  </a:solidFill>
                  <a:latin typeface="Source Sans Pro"/>
                  <a:ea typeface="Source Sans Pro"/>
                  <a:cs typeface="Source Sans Pro"/>
                  <a:sym typeface="Source Sans Pro"/>
                </a:rPr>
                <a:t>Early intervention</a:t>
              </a:r>
              <a:endParaRPr sz="1200" b="0" i="0" u="none" strike="noStrike" cap="none">
                <a:solidFill>
                  <a:schemeClr val="dk1"/>
                </a:solidFill>
                <a:latin typeface="Source Sans Pro"/>
                <a:ea typeface="Source Sans Pro"/>
                <a:cs typeface="Source Sans Pro"/>
                <a:sym typeface="Source Sans Pro"/>
              </a:endParaRPr>
            </a:p>
          </p:txBody>
        </p:sp>
        <p:sp>
          <p:nvSpPr>
            <p:cNvPr id="994" name="Google Shape;994;p16"/>
            <p:cNvSpPr txBox="1"/>
            <p:nvPr/>
          </p:nvSpPr>
          <p:spPr>
            <a:xfrm>
              <a:off x="2825886" y="3070164"/>
              <a:ext cx="2765100" cy="4149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ctr" rtl="0">
                <a:lnSpc>
                  <a:spcPct val="114999"/>
                </a:lnSpc>
                <a:spcBef>
                  <a:spcPts val="0"/>
                </a:spcBef>
                <a:spcAft>
                  <a:spcPts val="1000"/>
                </a:spcAft>
                <a:buNone/>
              </a:pPr>
              <a:r>
                <a:rPr lang="en" sz="1200" b="0" i="0" u="none" strike="noStrike" cap="none">
                  <a:solidFill>
                    <a:schemeClr val="dk1"/>
                  </a:solidFill>
                  <a:latin typeface="Source Sans Pro"/>
                  <a:ea typeface="Source Sans Pro"/>
                  <a:cs typeface="Source Sans Pro"/>
                  <a:sym typeface="Source Sans Pro"/>
                </a:rPr>
                <a:t>Patient and family support</a:t>
              </a:r>
              <a:endParaRPr sz="1400" b="0" i="0" u="none" strike="noStrike" cap="none">
                <a:solidFill>
                  <a:schemeClr val="dk1"/>
                </a:solidFill>
                <a:latin typeface="Arial"/>
                <a:ea typeface="Arial"/>
                <a:cs typeface="Arial"/>
                <a:sym typeface="Arial"/>
              </a:endParaRPr>
            </a:p>
          </p:txBody>
        </p:sp>
        <p:sp>
          <p:nvSpPr>
            <p:cNvPr id="995" name="Google Shape;995;p16"/>
            <p:cNvSpPr txBox="1"/>
            <p:nvPr/>
          </p:nvSpPr>
          <p:spPr>
            <a:xfrm>
              <a:off x="2825886" y="3633445"/>
              <a:ext cx="2765100" cy="414900"/>
            </a:xfrm>
            <a:prstGeom prst="rect">
              <a:avLst/>
            </a:prstGeom>
            <a:solidFill>
              <a:srgbClr val="E9F7FB"/>
            </a:solid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200"/>
                <a:buFont typeface="Arial"/>
                <a:buNone/>
              </a:pPr>
              <a:r>
                <a:rPr lang="en" sz="1200" b="0" i="0" u="none" strike="noStrike" cap="none">
                  <a:solidFill>
                    <a:schemeClr val="dk1"/>
                  </a:solidFill>
                  <a:latin typeface="Source Sans Pro"/>
                  <a:ea typeface="Source Sans Pro"/>
                  <a:cs typeface="Source Sans Pro"/>
                  <a:sym typeface="Source Sans Pro"/>
                </a:rPr>
                <a:t>Longitudinal monitoring</a:t>
              </a:r>
              <a:endParaRPr sz="1200" b="0" i="0" u="none" strike="noStrike" cap="none">
                <a:solidFill>
                  <a:schemeClr val="dk1"/>
                </a:solidFill>
                <a:latin typeface="Source Sans Pro"/>
                <a:ea typeface="Source Sans Pro"/>
                <a:cs typeface="Source Sans Pro"/>
                <a:sym typeface="Source Sans Pro"/>
              </a:endParaRPr>
            </a:p>
          </p:txBody>
        </p:sp>
        <p:cxnSp>
          <p:nvCxnSpPr>
            <p:cNvPr id="996" name="Google Shape;996;p16"/>
            <p:cNvCxnSpPr/>
            <p:nvPr/>
          </p:nvCxnSpPr>
          <p:spPr>
            <a:xfrm rot="10800000" flipH="1">
              <a:off x="1921649" y="2137183"/>
              <a:ext cx="904200" cy="563100"/>
            </a:xfrm>
            <a:prstGeom prst="bentConnector3">
              <a:avLst>
                <a:gd name="adj1" fmla="val 50002"/>
              </a:avLst>
            </a:prstGeom>
            <a:noFill/>
            <a:ln w="9525" cap="flat" cmpd="sng">
              <a:solidFill>
                <a:srgbClr val="CCCCCC"/>
              </a:solidFill>
              <a:prstDash val="solid"/>
              <a:round/>
              <a:headEnd type="none" w="sm" len="sm"/>
              <a:tailEnd type="triangle" w="med" len="med"/>
            </a:ln>
          </p:spPr>
        </p:cxnSp>
        <p:cxnSp>
          <p:nvCxnSpPr>
            <p:cNvPr id="997" name="Google Shape;997;p16"/>
            <p:cNvCxnSpPr/>
            <p:nvPr/>
          </p:nvCxnSpPr>
          <p:spPr>
            <a:xfrm>
              <a:off x="1921649" y="2700189"/>
              <a:ext cx="904200" cy="577500"/>
            </a:xfrm>
            <a:prstGeom prst="bentConnector3">
              <a:avLst>
                <a:gd name="adj1" fmla="val 50002"/>
              </a:avLst>
            </a:prstGeom>
            <a:noFill/>
            <a:ln w="9525" cap="flat" cmpd="sng">
              <a:solidFill>
                <a:srgbClr val="CCCCCC"/>
              </a:solidFill>
              <a:prstDash val="solid"/>
              <a:round/>
              <a:headEnd type="none" w="sm" len="sm"/>
              <a:tailEnd type="triangle" w="med" len="med"/>
            </a:ln>
          </p:spPr>
        </p:cxnSp>
        <p:cxnSp>
          <p:nvCxnSpPr>
            <p:cNvPr id="998" name="Google Shape;998;p16"/>
            <p:cNvCxnSpPr/>
            <p:nvPr/>
          </p:nvCxnSpPr>
          <p:spPr>
            <a:xfrm>
              <a:off x="1921649" y="2700189"/>
              <a:ext cx="904200" cy="0"/>
            </a:xfrm>
            <a:prstGeom prst="straightConnector1">
              <a:avLst/>
            </a:prstGeom>
            <a:noFill/>
            <a:ln w="9525" cap="flat" cmpd="sng">
              <a:solidFill>
                <a:srgbClr val="CCCCCC"/>
              </a:solidFill>
              <a:prstDash val="solid"/>
              <a:round/>
              <a:headEnd type="none" w="sm" len="sm"/>
              <a:tailEnd type="triangle" w="med" len="med"/>
            </a:ln>
          </p:spPr>
        </p:cxnSp>
        <p:cxnSp>
          <p:nvCxnSpPr>
            <p:cNvPr id="999" name="Google Shape;999;p16"/>
            <p:cNvCxnSpPr/>
            <p:nvPr/>
          </p:nvCxnSpPr>
          <p:spPr>
            <a:xfrm>
              <a:off x="5590986" y="1573789"/>
              <a:ext cx="501000" cy="0"/>
            </a:xfrm>
            <a:prstGeom prst="straightConnector1">
              <a:avLst/>
            </a:prstGeom>
            <a:noFill/>
            <a:ln w="9525" cap="flat" cmpd="sng">
              <a:solidFill>
                <a:srgbClr val="CCCCCC"/>
              </a:solidFill>
              <a:prstDash val="solid"/>
              <a:round/>
              <a:headEnd type="none" w="sm" len="sm"/>
              <a:tailEnd type="triangle" w="med" len="med"/>
            </a:ln>
          </p:spPr>
        </p:cxnSp>
        <p:cxnSp>
          <p:nvCxnSpPr>
            <p:cNvPr id="1000" name="Google Shape;1000;p16"/>
            <p:cNvCxnSpPr/>
            <p:nvPr/>
          </p:nvCxnSpPr>
          <p:spPr>
            <a:xfrm>
              <a:off x="5590986" y="2136939"/>
              <a:ext cx="501000" cy="0"/>
            </a:xfrm>
            <a:prstGeom prst="straightConnector1">
              <a:avLst/>
            </a:prstGeom>
            <a:noFill/>
            <a:ln w="9525" cap="flat" cmpd="sng">
              <a:solidFill>
                <a:srgbClr val="CCCCCC"/>
              </a:solidFill>
              <a:prstDash val="solid"/>
              <a:round/>
              <a:headEnd type="none" w="sm" len="sm"/>
              <a:tailEnd type="triangle" w="med" len="med"/>
            </a:ln>
          </p:spPr>
        </p:cxnSp>
        <p:cxnSp>
          <p:nvCxnSpPr>
            <p:cNvPr id="1001" name="Google Shape;1001;p16"/>
            <p:cNvCxnSpPr/>
            <p:nvPr/>
          </p:nvCxnSpPr>
          <p:spPr>
            <a:xfrm>
              <a:off x="5590986" y="2700189"/>
              <a:ext cx="501000" cy="0"/>
            </a:xfrm>
            <a:prstGeom prst="straightConnector1">
              <a:avLst/>
            </a:prstGeom>
            <a:noFill/>
            <a:ln w="9525" cap="flat" cmpd="sng">
              <a:solidFill>
                <a:srgbClr val="CCCCCC"/>
              </a:solidFill>
              <a:prstDash val="solid"/>
              <a:round/>
              <a:headEnd type="none" w="sm" len="sm"/>
              <a:tailEnd type="triangle" w="med" len="med"/>
            </a:ln>
          </p:spPr>
        </p:cxnSp>
        <p:cxnSp>
          <p:nvCxnSpPr>
            <p:cNvPr id="1002" name="Google Shape;1002;p16"/>
            <p:cNvCxnSpPr/>
            <p:nvPr/>
          </p:nvCxnSpPr>
          <p:spPr>
            <a:xfrm>
              <a:off x="5590986" y="3277614"/>
              <a:ext cx="501000" cy="0"/>
            </a:xfrm>
            <a:prstGeom prst="straightConnector1">
              <a:avLst/>
            </a:prstGeom>
            <a:noFill/>
            <a:ln w="9525" cap="flat" cmpd="sng">
              <a:solidFill>
                <a:srgbClr val="CCCCCC"/>
              </a:solidFill>
              <a:prstDash val="solid"/>
              <a:round/>
              <a:headEnd type="none" w="sm" len="sm"/>
              <a:tailEnd type="triangle" w="med" len="med"/>
            </a:ln>
          </p:spPr>
        </p:cxnSp>
        <p:cxnSp>
          <p:nvCxnSpPr>
            <p:cNvPr id="1003" name="Google Shape;1003;p16"/>
            <p:cNvCxnSpPr/>
            <p:nvPr/>
          </p:nvCxnSpPr>
          <p:spPr>
            <a:xfrm>
              <a:off x="5590986" y="3840889"/>
              <a:ext cx="501000" cy="0"/>
            </a:xfrm>
            <a:prstGeom prst="straightConnector1">
              <a:avLst/>
            </a:prstGeom>
            <a:noFill/>
            <a:ln w="9525" cap="flat" cmpd="sng">
              <a:solidFill>
                <a:srgbClr val="CCCCCC"/>
              </a:solidFill>
              <a:prstDash val="solid"/>
              <a:round/>
              <a:headEnd type="none" w="sm" len="sm"/>
              <a:tailEnd type="triangle" w="med" len="med"/>
            </a:ln>
          </p:spPr>
        </p:cxnSp>
        <p:grpSp>
          <p:nvGrpSpPr>
            <p:cNvPr id="1004" name="Google Shape;1004;p16"/>
            <p:cNvGrpSpPr/>
            <p:nvPr/>
          </p:nvGrpSpPr>
          <p:grpSpPr>
            <a:xfrm>
              <a:off x="6091786" y="1213889"/>
              <a:ext cx="1964909" cy="3025037"/>
              <a:chOff x="6043000" y="1129500"/>
              <a:chExt cx="2120100" cy="3245400"/>
            </a:xfrm>
          </p:grpSpPr>
          <p:sp>
            <p:nvSpPr>
              <p:cNvPr id="1005" name="Google Shape;1005;p16"/>
              <p:cNvSpPr/>
              <p:nvPr/>
            </p:nvSpPr>
            <p:spPr>
              <a:xfrm>
                <a:off x="6043000" y="1129500"/>
                <a:ext cx="2120100" cy="3245400"/>
              </a:xfrm>
              <a:prstGeom prst="roundRect">
                <a:avLst>
                  <a:gd name="adj" fmla="val 9325"/>
                </a:avLst>
              </a:prstGeom>
              <a:gradFill>
                <a:gsLst>
                  <a:gs pos="0">
                    <a:srgbClr val="087DAE"/>
                  </a:gs>
                  <a:gs pos="50000">
                    <a:srgbClr val="009EA1"/>
                  </a:gs>
                  <a:gs pos="100000">
                    <a:srgbClr val="86C65A"/>
                  </a:gs>
                </a:gsLst>
                <a:lin ang="2698631" scaled="0"/>
              </a:gradFill>
              <a:ln>
                <a:noFill/>
              </a:ln>
            </p:spPr>
            <p:txBody>
              <a:bodyPr spcFirstLastPara="1" wrap="square" lIns="91425" tIns="1097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en" sz="1200">
                    <a:solidFill>
                      <a:srgbClr val="FFFFFF"/>
                    </a:solidFill>
                    <a:latin typeface="Source Sans Pro"/>
                    <a:ea typeface="Source Sans Pro"/>
                    <a:cs typeface="Source Sans Pro"/>
                    <a:sym typeface="Source Sans Pro"/>
                  </a:rPr>
                  <a:t>P</a:t>
                </a:r>
                <a:r>
                  <a:rPr lang="en" sz="1200" b="0" i="0" u="none" strike="noStrike" cap="none">
                    <a:solidFill>
                      <a:srgbClr val="FFFFFF"/>
                    </a:solidFill>
                    <a:latin typeface="Source Sans Pro"/>
                    <a:ea typeface="Source Sans Pro"/>
                    <a:cs typeface="Source Sans Pro"/>
                    <a:sym typeface="Source Sans Pro"/>
                  </a:rPr>
                  <a:t>ersonalized interventions</a:t>
                </a:r>
                <a:endParaRPr sz="1200" b="0" i="0" u="none" strike="noStrike" cap="none">
                  <a:solidFill>
                    <a:srgbClr val="FFFFFF"/>
                  </a:solidFill>
                  <a:latin typeface="Source Sans Pro"/>
                  <a:ea typeface="Source Sans Pro"/>
                  <a:cs typeface="Source Sans Pro"/>
                  <a:sym typeface="Source Sans Pro"/>
                </a:endParaRPr>
              </a:p>
            </p:txBody>
          </p:sp>
          <p:grpSp>
            <p:nvGrpSpPr>
              <p:cNvPr id="1006" name="Google Shape;1006;p16"/>
              <p:cNvGrpSpPr/>
              <p:nvPr/>
            </p:nvGrpSpPr>
            <p:grpSpPr>
              <a:xfrm>
                <a:off x="6456396" y="2834640"/>
                <a:ext cx="1293270" cy="1256629"/>
                <a:chOff x="7035408" y="2833470"/>
                <a:chExt cx="1293270" cy="1256629"/>
              </a:xfrm>
            </p:grpSpPr>
            <p:pic>
              <p:nvPicPr>
                <p:cNvPr id="1007" name="Google Shape;1007;p16"/>
                <p:cNvPicPr preferRelativeResize="0"/>
                <p:nvPr/>
              </p:nvPicPr>
              <p:blipFill rotWithShape="1">
                <a:blip r:embed="rId3">
                  <a:alphaModFix/>
                </a:blip>
                <a:srcRect/>
                <a:stretch/>
              </p:blipFill>
              <p:spPr>
                <a:xfrm>
                  <a:off x="7721254" y="3713719"/>
                  <a:ext cx="376384" cy="376380"/>
                </a:xfrm>
                <a:prstGeom prst="rect">
                  <a:avLst/>
                </a:prstGeom>
                <a:noFill/>
                <a:ln>
                  <a:noFill/>
                </a:ln>
              </p:spPr>
            </p:pic>
            <p:pic>
              <p:nvPicPr>
                <p:cNvPr id="1008" name="Google Shape;1008;p16"/>
                <p:cNvPicPr preferRelativeResize="0"/>
                <p:nvPr/>
              </p:nvPicPr>
              <p:blipFill rotWithShape="1">
                <a:blip r:embed="rId4">
                  <a:alphaModFix/>
                </a:blip>
                <a:srcRect/>
                <a:stretch/>
              </p:blipFill>
              <p:spPr>
                <a:xfrm>
                  <a:off x="7492640" y="2833473"/>
                  <a:ext cx="376384" cy="376380"/>
                </a:xfrm>
                <a:prstGeom prst="rect">
                  <a:avLst/>
                </a:prstGeom>
                <a:noFill/>
                <a:ln>
                  <a:noFill/>
                </a:ln>
              </p:spPr>
            </p:pic>
            <p:pic>
              <p:nvPicPr>
                <p:cNvPr id="1009" name="Google Shape;1009;p16"/>
                <p:cNvPicPr preferRelativeResize="0"/>
                <p:nvPr/>
              </p:nvPicPr>
              <p:blipFill rotWithShape="1">
                <a:blip r:embed="rId5">
                  <a:alphaModFix/>
                </a:blip>
                <a:srcRect/>
                <a:stretch/>
              </p:blipFill>
              <p:spPr>
                <a:xfrm>
                  <a:off x="7947416" y="2833470"/>
                  <a:ext cx="376384" cy="376380"/>
                </a:xfrm>
                <a:prstGeom prst="rect">
                  <a:avLst/>
                </a:prstGeom>
                <a:noFill/>
                <a:ln>
                  <a:noFill/>
                </a:ln>
              </p:spPr>
            </p:pic>
            <p:pic>
              <p:nvPicPr>
                <p:cNvPr id="1010" name="Google Shape;1010;p16"/>
                <p:cNvPicPr preferRelativeResize="0"/>
                <p:nvPr/>
              </p:nvPicPr>
              <p:blipFill rotWithShape="1">
                <a:blip r:embed="rId6">
                  <a:alphaModFix/>
                </a:blip>
                <a:srcRect/>
                <a:stretch/>
              </p:blipFill>
              <p:spPr>
                <a:xfrm>
                  <a:off x="7035408" y="2833473"/>
                  <a:ext cx="376383" cy="376380"/>
                </a:xfrm>
                <a:prstGeom prst="rect">
                  <a:avLst/>
                </a:prstGeom>
                <a:noFill/>
                <a:ln>
                  <a:noFill/>
                </a:ln>
              </p:spPr>
            </p:pic>
            <p:pic>
              <p:nvPicPr>
                <p:cNvPr id="1011" name="Google Shape;1011;p16"/>
                <p:cNvPicPr preferRelativeResize="0"/>
                <p:nvPr/>
              </p:nvPicPr>
              <p:blipFill rotWithShape="1">
                <a:blip r:embed="rId7">
                  <a:alphaModFix/>
                </a:blip>
                <a:srcRect/>
                <a:stretch/>
              </p:blipFill>
              <p:spPr>
                <a:xfrm>
                  <a:off x="7492640" y="3273598"/>
                  <a:ext cx="376383" cy="376380"/>
                </a:xfrm>
                <a:prstGeom prst="rect">
                  <a:avLst/>
                </a:prstGeom>
                <a:noFill/>
                <a:ln>
                  <a:noFill/>
                </a:ln>
              </p:spPr>
            </p:pic>
            <p:pic>
              <p:nvPicPr>
                <p:cNvPr id="1012" name="Google Shape;1012;p16"/>
                <p:cNvPicPr preferRelativeResize="0"/>
                <p:nvPr/>
              </p:nvPicPr>
              <p:blipFill rotWithShape="1">
                <a:blip r:embed="rId8">
                  <a:alphaModFix/>
                </a:blip>
                <a:srcRect/>
                <a:stretch/>
              </p:blipFill>
              <p:spPr>
                <a:xfrm>
                  <a:off x="7952295" y="3272147"/>
                  <a:ext cx="376383" cy="376380"/>
                </a:xfrm>
                <a:prstGeom prst="rect">
                  <a:avLst/>
                </a:prstGeom>
                <a:noFill/>
                <a:ln>
                  <a:noFill/>
                </a:ln>
              </p:spPr>
            </p:pic>
            <p:pic>
              <p:nvPicPr>
                <p:cNvPr id="1013" name="Google Shape;1013;p16"/>
                <p:cNvPicPr preferRelativeResize="0"/>
                <p:nvPr/>
              </p:nvPicPr>
              <p:blipFill rotWithShape="1">
                <a:blip r:embed="rId9">
                  <a:alphaModFix/>
                </a:blip>
                <a:srcRect/>
                <a:stretch/>
              </p:blipFill>
              <p:spPr>
                <a:xfrm>
                  <a:off x="7035408" y="3273594"/>
                  <a:ext cx="376384" cy="376380"/>
                </a:xfrm>
                <a:prstGeom prst="rect">
                  <a:avLst/>
                </a:prstGeom>
                <a:noFill/>
                <a:ln>
                  <a:noFill/>
                </a:ln>
              </p:spPr>
            </p:pic>
            <p:pic>
              <p:nvPicPr>
                <p:cNvPr id="1014" name="Google Shape;1014;p16"/>
                <p:cNvPicPr preferRelativeResize="0"/>
                <p:nvPr/>
              </p:nvPicPr>
              <p:blipFill rotWithShape="1">
                <a:blip r:embed="rId10">
                  <a:alphaModFix/>
                </a:blip>
                <a:srcRect/>
                <a:stretch/>
              </p:blipFill>
              <p:spPr>
                <a:xfrm>
                  <a:off x="7264022" y="3713719"/>
                  <a:ext cx="376383" cy="376380"/>
                </a:xfrm>
                <a:prstGeom prst="rect">
                  <a:avLst/>
                </a:prstGeom>
                <a:noFill/>
                <a:ln>
                  <a:noFill/>
                </a:ln>
              </p:spPr>
            </p:pic>
          </p:grpSp>
          <p:pic>
            <p:nvPicPr>
              <p:cNvPr id="1015" name="Google Shape;1015;p16"/>
              <p:cNvPicPr preferRelativeResize="0"/>
              <p:nvPr/>
            </p:nvPicPr>
            <p:blipFill rotWithShape="1">
              <a:blip r:embed="rId11">
                <a:alphaModFix/>
              </a:blip>
              <a:srcRect/>
              <a:stretch/>
            </p:blipFill>
            <p:spPr>
              <a:xfrm>
                <a:off x="6650938" y="1856232"/>
                <a:ext cx="904200" cy="814774"/>
              </a:xfrm>
              <a:prstGeom prst="rect">
                <a:avLst/>
              </a:prstGeom>
              <a:noFill/>
              <a:ln>
                <a:noFill/>
              </a:ln>
            </p:spPr>
          </p:pic>
        </p:grpSp>
        <p:cxnSp>
          <p:nvCxnSpPr>
            <p:cNvPr id="1016" name="Google Shape;1016;p16"/>
            <p:cNvCxnSpPr>
              <a:stCxn id="1017" idx="6"/>
              <a:endCxn id="991" idx="1"/>
            </p:cNvCxnSpPr>
            <p:nvPr/>
          </p:nvCxnSpPr>
          <p:spPr>
            <a:xfrm rot="10800000" flipH="1">
              <a:off x="1921649" y="1573689"/>
              <a:ext cx="904200" cy="1126500"/>
            </a:xfrm>
            <a:prstGeom prst="bentConnector3">
              <a:avLst>
                <a:gd name="adj1" fmla="val 50002"/>
              </a:avLst>
            </a:prstGeom>
            <a:noFill/>
            <a:ln w="9525" cap="flat" cmpd="sng">
              <a:solidFill>
                <a:srgbClr val="D5D6D8"/>
              </a:solidFill>
              <a:prstDash val="solid"/>
              <a:round/>
              <a:headEnd type="none" w="med" len="med"/>
              <a:tailEnd type="triangle" w="med" len="med"/>
            </a:ln>
          </p:spPr>
        </p:cxnSp>
        <p:cxnSp>
          <p:nvCxnSpPr>
            <p:cNvPr id="1018" name="Google Shape;1018;p16"/>
            <p:cNvCxnSpPr>
              <a:stCxn id="1017" idx="6"/>
              <a:endCxn id="995" idx="1"/>
            </p:cNvCxnSpPr>
            <p:nvPr/>
          </p:nvCxnSpPr>
          <p:spPr>
            <a:xfrm>
              <a:off x="1921649" y="2700189"/>
              <a:ext cx="904200" cy="1140600"/>
            </a:xfrm>
            <a:prstGeom prst="bentConnector3">
              <a:avLst>
                <a:gd name="adj1" fmla="val 50002"/>
              </a:avLst>
            </a:prstGeom>
            <a:noFill/>
            <a:ln w="9525" cap="flat" cmpd="sng">
              <a:solidFill>
                <a:srgbClr val="D5D6D8"/>
              </a:solidFill>
              <a:prstDash val="solid"/>
              <a:round/>
              <a:headEnd type="none" w="med" len="med"/>
              <a:tailEnd type="triangle" w="med" len="med"/>
            </a:ln>
          </p:spPr>
        </p:cxnSp>
        <p:grpSp>
          <p:nvGrpSpPr>
            <p:cNvPr id="1019" name="Google Shape;1019;p16"/>
            <p:cNvGrpSpPr/>
            <p:nvPr/>
          </p:nvGrpSpPr>
          <p:grpSpPr>
            <a:xfrm>
              <a:off x="828149" y="2153439"/>
              <a:ext cx="1093500" cy="1524202"/>
              <a:chOff x="828149" y="2153439"/>
              <a:chExt cx="1093500" cy="1524202"/>
            </a:xfrm>
          </p:grpSpPr>
          <p:grpSp>
            <p:nvGrpSpPr>
              <p:cNvPr id="1020" name="Google Shape;1020;p16"/>
              <p:cNvGrpSpPr/>
              <p:nvPr/>
            </p:nvGrpSpPr>
            <p:grpSpPr>
              <a:xfrm>
                <a:off x="828149" y="2153439"/>
                <a:ext cx="1093500" cy="1524202"/>
                <a:chOff x="512475" y="1916750"/>
                <a:chExt cx="1093500" cy="1524202"/>
              </a:xfrm>
            </p:grpSpPr>
            <p:sp>
              <p:nvSpPr>
                <p:cNvPr id="1021" name="Google Shape;1021;p16"/>
                <p:cNvSpPr txBox="1"/>
                <p:nvPr/>
              </p:nvSpPr>
              <p:spPr>
                <a:xfrm>
                  <a:off x="521625" y="3044952"/>
                  <a:ext cx="1075200" cy="39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Source Sans Pro"/>
                      <a:ea typeface="Source Sans Pro"/>
                      <a:cs typeface="Source Sans Pro"/>
                      <a:sym typeface="Source Sans Pro"/>
                    </a:rPr>
                    <a:t>Primary care team</a:t>
                  </a:r>
                  <a:endParaRPr sz="1100" b="0" i="0" u="none" strike="noStrike" cap="none">
                    <a:solidFill>
                      <a:srgbClr val="000000"/>
                    </a:solidFill>
                    <a:latin typeface="Source Sans Pro"/>
                    <a:ea typeface="Source Sans Pro"/>
                    <a:cs typeface="Source Sans Pro"/>
                    <a:sym typeface="Source Sans Pro"/>
                  </a:endParaRPr>
                </a:p>
              </p:txBody>
            </p:sp>
            <p:grpSp>
              <p:nvGrpSpPr>
                <p:cNvPr id="1022" name="Google Shape;1022;p16"/>
                <p:cNvGrpSpPr/>
                <p:nvPr/>
              </p:nvGrpSpPr>
              <p:grpSpPr>
                <a:xfrm>
                  <a:off x="512475" y="1916750"/>
                  <a:ext cx="1093500" cy="1093500"/>
                  <a:chOff x="2495913" y="1125825"/>
                  <a:chExt cx="1093500" cy="1093500"/>
                </a:xfrm>
              </p:grpSpPr>
              <p:pic>
                <p:nvPicPr>
                  <p:cNvPr id="1023" name="Google Shape;1023;p16"/>
                  <p:cNvPicPr preferRelativeResize="0"/>
                  <p:nvPr/>
                </p:nvPicPr>
                <p:blipFill rotWithShape="1">
                  <a:blip r:embed="rId12">
                    <a:alphaModFix/>
                  </a:blip>
                  <a:srcRect/>
                  <a:stretch/>
                </p:blipFill>
                <p:spPr>
                  <a:xfrm>
                    <a:off x="2658650" y="1288575"/>
                    <a:ext cx="767977" cy="768000"/>
                  </a:xfrm>
                  <a:prstGeom prst="rect">
                    <a:avLst/>
                  </a:prstGeom>
                  <a:noFill/>
                  <a:ln>
                    <a:noFill/>
                  </a:ln>
                </p:spPr>
              </p:pic>
              <p:sp>
                <p:nvSpPr>
                  <p:cNvPr id="1017" name="Google Shape;1017;p16"/>
                  <p:cNvSpPr/>
                  <p:nvPr/>
                </p:nvSpPr>
                <p:spPr>
                  <a:xfrm>
                    <a:off x="2495913" y="1125825"/>
                    <a:ext cx="1093500" cy="10935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pic>
            <p:nvPicPr>
              <p:cNvPr id="1024" name="Google Shape;1024;p16"/>
              <p:cNvPicPr preferRelativeResize="0"/>
              <p:nvPr/>
            </p:nvPicPr>
            <p:blipFill>
              <a:blip r:embed="rId12">
                <a:alphaModFix/>
              </a:blip>
              <a:stretch>
                <a:fillRect/>
              </a:stretch>
            </p:blipFill>
            <p:spPr>
              <a:xfrm>
                <a:off x="1009132" y="2334513"/>
                <a:ext cx="731520" cy="731520"/>
              </a:xfrm>
              <a:prstGeom prst="rect">
                <a:avLst/>
              </a:prstGeom>
              <a:noFill/>
              <a:ln>
                <a:noFill/>
              </a:ln>
            </p:spPr>
          </p:pic>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29" name="Google Shape;1029;g23b2ef4b4e1_0_376"/>
          <p:cNvSpPr/>
          <p:nvPr/>
        </p:nvSpPr>
        <p:spPr>
          <a:xfrm>
            <a:off x="0" y="955650"/>
            <a:ext cx="5787000" cy="4187700"/>
          </a:xfrm>
          <a:prstGeom prst="rect">
            <a:avLst/>
          </a:prstGeom>
          <a:solidFill>
            <a:srgbClr val="E9F7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0" name="Google Shape;1030;g23b2ef4b4e1_0_376"/>
          <p:cNvPicPr preferRelativeResize="0"/>
          <p:nvPr/>
        </p:nvPicPr>
        <p:blipFill>
          <a:blip r:embed="rId3">
            <a:alphaModFix/>
          </a:blip>
          <a:stretch>
            <a:fillRect/>
          </a:stretch>
        </p:blipFill>
        <p:spPr>
          <a:xfrm>
            <a:off x="512075" y="1586700"/>
            <a:ext cx="1357024" cy="1803479"/>
          </a:xfrm>
          <a:prstGeom prst="rect">
            <a:avLst/>
          </a:prstGeom>
          <a:noFill/>
          <a:ln>
            <a:noFill/>
          </a:ln>
        </p:spPr>
      </p:pic>
      <p:sp>
        <p:nvSpPr>
          <p:cNvPr id="1031" name="Google Shape;1031;g23b2ef4b4e1_0_376"/>
          <p:cNvSpPr txBox="1">
            <a:spLocks noGrp="1"/>
          </p:cNvSpPr>
          <p:nvPr>
            <p:ph type="title" idx="4294967295"/>
          </p:nvPr>
        </p:nvSpPr>
        <p:spPr>
          <a:xfrm>
            <a:off x="512064" y="361507"/>
            <a:ext cx="8229600" cy="768000"/>
          </a:xfrm>
          <a:prstGeom prst="rect">
            <a:avLst/>
          </a:prstGeom>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a:latin typeface="Source Sans Pro SemiBold"/>
                <a:ea typeface="Source Sans Pro SemiBold"/>
                <a:cs typeface="Source Sans Pro SemiBold"/>
                <a:sym typeface="Source Sans Pro SemiBold"/>
              </a:rPr>
              <a:t>Primary care needs enhanced support and tools</a:t>
            </a:r>
            <a:endParaRPr>
              <a:solidFill>
                <a:schemeClr val="accent1"/>
              </a:solidFill>
              <a:latin typeface="Source Sans Pro SemiBold"/>
              <a:ea typeface="Source Sans Pro SemiBold"/>
              <a:cs typeface="Source Sans Pro SemiBold"/>
              <a:sym typeface="Source Sans Pro SemiBold"/>
            </a:endParaRPr>
          </a:p>
        </p:txBody>
      </p:sp>
      <p:sp>
        <p:nvSpPr>
          <p:cNvPr id="1032" name="Google Shape;1032;g23b2ef4b4e1_0_376"/>
          <p:cNvSpPr txBox="1"/>
          <p:nvPr/>
        </p:nvSpPr>
        <p:spPr>
          <a:xfrm>
            <a:off x="2055875" y="1543225"/>
            <a:ext cx="3273000" cy="181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accent1"/>
                </a:solidFill>
                <a:latin typeface="Source Sans Pro"/>
                <a:ea typeface="Source Sans Pro"/>
                <a:cs typeface="Source Sans Pro"/>
                <a:sym typeface="Source Sans Pro"/>
              </a:rPr>
              <a:t>Digital Clock and Recall (DCR™) </a:t>
            </a:r>
            <a:endParaRPr sz="1600">
              <a:solidFill>
                <a:schemeClr val="accent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I</a:t>
            </a: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mmediate verbal reca</a:t>
            </a: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ll:</a:t>
            </a:r>
            <a:r>
              <a:rPr lang="en"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Patient repeats back three </a:t>
            </a:r>
            <a:r>
              <a:rPr lang="en"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words</a:t>
            </a:r>
            <a:endParaRPr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lvl="0" indent="0" algn="l" rtl="0">
              <a:lnSpc>
                <a:spcPct val="115000"/>
              </a:lnSpc>
              <a:spcBef>
                <a:spcPts val="600"/>
              </a:spcBef>
              <a:spcAft>
                <a:spcPts val="0"/>
              </a:spcAft>
              <a:buNone/>
            </a:pP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DCTclock</a:t>
            </a: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a:t>
            </a: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t>
            </a:r>
            <a:r>
              <a:rPr lang="en"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Patient draws two clocks</a:t>
            </a:r>
            <a:endParaRPr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0" lvl="0" indent="0" algn="l" rtl="0">
              <a:lnSpc>
                <a:spcPct val="115000"/>
              </a:lnSpc>
              <a:spcBef>
                <a:spcPts val="600"/>
              </a:spcBef>
              <a:spcAft>
                <a:spcPts val="600"/>
              </a:spcAft>
              <a:buNone/>
            </a:pPr>
            <a:r>
              <a:rPr lang="en" sz="1300">
                <a:solidFill>
                  <a:schemeClr val="dk1"/>
                </a:solidFill>
                <a:latin typeface="Source Sans Pro SemiBold"/>
                <a:ea typeface="Source Sans Pro SemiBold"/>
                <a:cs typeface="Source Sans Pro SemiBold"/>
                <a:sym typeface="Source Sans Pro SemiBold"/>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Delayed verbal recall:</a:t>
            </a:r>
            <a:r>
              <a:rPr lang="en" sz="1300">
                <a:solidFill>
                  <a:schemeClr val="dk1"/>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Patient repeats same three </a:t>
            </a:r>
            <a:r>
              <a:rPr lang="en" sz="1300">
                <a:solidFill>
                  <a:schemeClr val="dk1"/>
                </a:solidFill>
                <a:latin typeface="Source Sans Pro"/>
                <a:ea typeface="Source Sans Pro"/>
                <a:cs typeface="Source Sans Pro"/>
                <a:sym typeface="Source Sans Pro"/>
              </a:rPr>
              <a:t>words, without reminder</a:t>
            </a:r>
            <a:endParaRPr sz="1300">
              <a:solidFill>
                <a:schemeClr val="dk1"/>
              </a:solidFill>
              <a:latin typeface="Source Sans Pro"/>
              <a:ea typeface="Source Sans Pro"/>
              <a:cs typeface="Source Sans Pro"/>
              <a:sym typeface="Source Sans Pro"/>
            </a:endParaRPr>
          </a:p>
        </p:txBody>
      </p:sp>
      <p:pic>
        <p:nvPicPr>
          <p:cNvPr id="1033" name="Google Shape;1033;g23b2ef4b4e1_0_376"/>
          <p:cNvPicPr preferRelativeResize="0"/>
          <p:nvPr/>
        </p:nvPicPr>
        <p:blipFill rotWithShape="1">
          <a:blip r:embed="rId4">
            <a:alphaModFix/>
          </a:blip>
          <a:srcRect l="7548" t="12193" r="7540" b="36936"/>
          <a:stretch/>
        </p:blipFill>
        <p:spPr>
          <a:xfrm>
            <a:off x="512075" y="3583850"/>
            <a:ext cx="1357024" cy="1129651"/>
          </a:xfrm>
          <a:prstGeom prst="rect">
            <a:avLst/>
          </a:prstGeom>
          <a:noFill/>
          <a:ln>
            <a:noFill/>
          </a:ln>
          <a:effectLst>
            <a:outerShdw blurRad="57150" dist="19050" dir="5400000" algn="bl" rotWithShape="0">
              <a:srgbClr val="000000">
                <a:alpha val="19000"/>
              </a:srgbClr>
            </a:outerShdw>
          </a:effectLst>
        </p:spPr>
      </p:pic>
      <p:sp>
        <p:nvSpPr>
          <p:cNvPr id="1034" name="Google Shape;1034;g23b2ef4b4e1_0_376"/>
          <p:cNvSpPr/>
          <p:nvPr/>
        </p:nvSpPr>
        <p:spPr>
          <a:xfrm rot="5400000">
            <a:off x="3945725" y="2815887"/>
            <a:ext cx="4144800" cy="462300"/>
          </a:xfrm>
          <a:prstGeom prst="triangle">
            <a:avLst>
              <a:gd name="adj" fmla="val 50000"/>
            </a:avLst>
          </a:prstGeom>
          <a:solidFill>
            <a:srgbClr val="E9F7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g23b2ef4b4e1_0_376"/>
          <p:cNvGrpSpPr/>
          <p:nvPr/>
        </p:nvGrpSpPr>
        <p:grpSpPr>
          <a:xfrm>
            <a:off x="6412163" y="1467025"/>
            <a:ext cx="2377813" cy="2700370"/>
            <a:chOff x="6259763" y="1097725"/>
            <a:chExt cx="2377813" cy="2700370"/>
          </a:xfrm>
        </p:grpSpPr>
        <p:grpSp>
          <p:nvGrpSpPr>
            <p:cNvPr id="1036" name="Google Shape;1036;g23b2ef4b4e1_0_376"/>
            <p:cNvGrpSpPr/>
            <p:nvPr/>
          </p:nvGrpSpPr>
          <p:grpSpPr>
            <a:xfrm>
              <a:off x="6259763" y="1510487"/>
              <a:ext cx="2377663" cy="639909"/>
              <a:chOff x="6488363" y="1358088"/>
              <a:chExt cx="2377663" cy="639909"/>
            </a:xfrm>
          </p:grpSpPr>
          <p:sp>
            <p:nvSpPr>
              <p:cNvPr id="1037" name="Google Shape;1037;g23b2ef4b4e1_0_376"/>
              <p:cNvSpPr/>
              <p:nvPr/>
            </p:nvSpPr>
            <p:spPr>
              <a:xfrm>
                <a:off x="6488525" y="1358097"/>
                <a:ext cx="2377500" cy="639900"/>
              </a:xfrm>
              <a:prstGeom prst="rect">
                <a:avLst/>
              </a:prstGeom>
              <a:solidFill>
                <a:schemeClr val="lt1"/>
              </a:solidFill>
              <a:ln w="9525" cap="flat" cmpd="sng">
                <a:solidFill>
                  <a:srgbClr val="86C6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23b2ef4b4e1_0_376"/>
              <p:cNvSpPr txBox="1"/>
              <p:nvPr/>
            </p:nvSpPr>
            <p:spPr>
              <a:xfrm>
                <a:off x="6488363" y="1358088"/>
                <a:ext cx="2377500" cy="274500"/>
              </a:xfrm>
              <a:prstGeom prst="rect">
                <a:avLst/>
              </a:prstGeom>
              <a:solidFill>
                <a:srgbClr val="86C65A"/>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GREEN (4-5)</a:t>
                </a:r>
                <a:endParaRPr sz="1100" b="1">
                  <a:latin typeface="Source Sans Pro"/>
                  <a:ea typeface="Source Sans Pro"/>
                  <a:cs typeface="Source Sans Pro"/>
                  <a:sym typeface="Source Sans Pro"/>
                </a:endParaRPr>
              </a:p>
            </p:txBody>
          </p:sp>
          <p:sp>
            <p:nvSpPr>
              <p:cNvPr id="1039" name="Google Shape;1039;g23b2ef4b4e1_0_376"/>
              <p:cNvSpPr txBox="1"/>
              <p:nvPr/>
            </p:nvSpPr>
            <p:spPr>
              <a:xfrm>
                <a:off x="6488525" y="1609470"/>
                <a:ext cx="2377500" cy="3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Not indicative of cognitive impairment</a:t>
                </a:r>
                <a:endParaRPr sz="1000">
                  <a:latin typeface="Source Sans Pro"/>
                  <a:ea typeface="Source Sans Pro"/>
                  <a:cs typeface="Source Sans Pro"/>
                  <a:sym typeface="Source Sans Pro"/>
                </a:endParaRPr>
              </a:p>
            </p:txBody>
          </p:sp>
        </p:grpSp>
        <p:grpSp>
          <p:nvGrpSpPr>
            <p:cNvPr id="1040" name="Google Shape;1040;g23b2ef4b4e1_0_376"/>
            <p:cNvGrpSpPr/>
            <p:nvPr/>
          </p:nvGrpSpPr>
          <p:grpSpPr>
            <a:xfrm>
              <a:off x="6259763" y="2334363"/>
              <a:ext cx="2377663" cy="639883"/>
              <a:chOff x="6488363" y="2258163"/>
              <a:chExt cx="2377663" cy="639883"/>
            </a:xfrm>
          </p:grpSpPr>
          <p:sp>
            <p:nvSpPr>
              <p:cNvPr id="1041" name="Google Shape;1041;g23b2ef4b4e1_0_376"/>
              <p:cNvSpPr txBox="1"/>
              <p:nvPr/>
            </p:nvSpPr>
            <p:spPr>
              <a:xfrm>
                <a:off x="6488363" y="2258163"/>
                <a:ext cx="2377500" cy="274500"/>
              </a:xfrm>
              <a:prstGeom prst="rect">
                <a:avLst/>
              </a:prstGeom>
              <a:solidFill>
                <a:srgbClr val="F0C33E"/>
              </a:solidFill>
              <a:ln w="9525" cap="flat" cmpd="sng">
                <a:solidFill>
                  <a:srgbClr val="F0C33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YELLOW (2-3)</a:t>
                </a:r>
                <a:endParaRPr sz="1100" b="1">
                  <a:latin typeface="Source Sans Pro"/>
                  <a:ea typeface="Source Sans Pro"/>
                  <a:cs typeface="Source Sans Pro"/>
                  <a:sym typeface="Source Sans Pro"/>
                </a:endParaRPr>
              </a:p>
            </p:txBody>
          </p:sp>
          <p:sp>
            <p:nvSpPr>
              <p:cNvPr id="1042" name="Google Shape;1042;g23b2ef4b4e1_0_376"/>
              <p:cNvSpPr txBox="1"/>
              <p:nvPr/>
            </p:nvSpPr>
            <p:spPr>
              <a:xfrm>
                <a:off x="6488525" y="2509545"/>
                <a:ext cx="2377500" cy="388500"/>
              </a:xfrm>
              <a:prstGeom prst="rect">
                <a:avLst/>
              </a:prstGeom>
              <a:noFill/>
              <a:ln w="9525" cap="flat" cmpd="sng">
                <a:solidFill>
                  <a:srgbClr val="F0C33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Borderline for cognitive impairment</a:t>
                </a:r>
                <a:endParaRPr sz="1000">
                  <a:latin typeface="Source Sans Pro"/>
                  <a:ea typeface="Source Sans Pro"/>
                  <a:cs typeface="Source Sans Pro"/>
                  <a:sym typeface="Source Sans Pro"/>
                </a:endParaRPr>
              </a:p>
            </p:txBody>
          </p:sp>
        </p:grpSp>
        <p:grpSp>
          <p:nvGrpSpPr>
            <p:cNvPr id="1043" name="Google Shape;1043;g23b2ef4b4e1_0_376"/>
            <p:cNvGrpSpPr/>
            <p:nvPr/>
          </p:nvGrpSpPr>
          <p:grpSpPr>
            <a:xfrm>
              <a:off x="6259763" y="3158212"/>
              <a:ext cx="2377663" cy="639883"/>
              <a:chOff x="6488363" y="3158238"/>
              <a:chExt cx="2377663" cy="639883"/>
            </a:xfrm>
          </p:grpSpPr>
          <p:sp>
            <p:nvSpPr>
              <p:cNvPr id="1044" name="Google Shape;1044;g23b2ef4b4e1_0_376"/>
              <p:cNvSpPr txBox="1"/>
              <p:nvPr/>
            </p:nvSpPr>
            <p:spPr>
              <a:xfrm>
                <a:off x="6488363" y="3158238"/>
                <a:ext cx="2377500" cy="274500"/>
              </a:xfrm>
              <a:prstGeom prst="rect">
                <a:avLst/>
              </a:prstGeom>
              <a:solidFill>
                <a:srgbClr val="EE6055"/>
              </a:solidFill>
              <a:ln w="9525" cap="flat" cmpd="sng">
                <a:solidFill>
                  <a:srgbClr val="EE60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RED (0-1)</a:t>
                </a:r>
                <a:endParaRPr sz="1100" b="1">
                  <a:latin typeface="Source Sans Pro"/>
                  <a:ea typeface="Source Sans Pro"/>
                  <a:cs typeface="Source Sans Pro"/>
                  <a:sym typeface="Source Sans Pro"/>
                </a:endParaRPr>
              </a:p>
            </p:txBody>
          </p:sp>
          <p:sp>
            <p:nvSpPr>
              <p:cNvPr id="1045" name="Google Shape;1045;g23b2ef4b4e1_0_376"/>
              <p:cNvSpPr txBox="1"/>
              <p:nvPr/>
            </p:nvSpPr>
            <p:spPr>
              <a:xfrm>
                <a:off x="6488525" y="3409620"/>
                <a:ext cx="2377500" cy="388500"/>
              </a:xfrm>
              <a:prstGeom prst="rect">
                <a:avLst/>
              </a:prstGeom>
              <a:noFill/>
              <a:ln w="9525" cap="flat" cmpd="sng">
                <a:solidFill>
                  <a:srgbClr val="EE60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Indicative of cognitive impairment</a:t>
                </a:r>
                <a:endParaRPr sz="1000">
                  <a:latin typeface="Source Sans Pro"/>
                  <a:ea typeface="Source Sans Pro"/>
                  <a:cs typeface="Source Sans Pro"/>
                  <a:sym typeface="Source Sans Pro"/>
                </a:endParaRPr>
              </a:p>
            </p:txBody>
          </p:sp>
        </p:grpSp>
        <p:sp>
          <p:nvSpPr>
            <p:cNvPr id="1046" name="Google Shape;1046;g23b2ef4b4e1_0_376"/>
            <p:cNvSpPr txBox="1"/>
            <p:nvPr/>
          </p:nvSpPr>
          <p:spPr>
            <a:xfrm>
              <a:off x="6259775" y="1097725"/>
              <a:ext cx="23778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solidFill>
                    <a:schemeClr val="dk1"/>
                  </a:solidFill>
                  <a:latin typeface="Source Sans Pro"/>
                  <a:ea typeface="Source Sans Pro"/>
                  <a:cs typeface="Source Sans Pro"/>
                  <a:sym typeface="Source Sans Pro"/>
                </a:rPr>
                <a:t>OVERALL SCORE (OUT OF 5):</a:t>
              </a:r>
              <a:endParaRPr sz="1100" b="1">
                <a:solidFill>
                  <a:schemeClr val="dk1"/>
                </a:solidFill>
                <a:latin typeface="Source Sans Pro"/>
                <a:ea typeface="Source Sans Pro"/>
                <a:cs typeface="Source Sans Pro"/>
                <a:sym typeface="Source Sans Pro"/>
              </a:endParaRPr>
            </a:p>
          </p:txBody>
        </p:sp>
      </p:grpSp>
      <p:sp>
        <p:nvSpPr>
          <p:cNvPr id="1047" name="Google Shape;1047;g23b2ef4b4e1_0_376"/>
          <p:cNvSpPr txBox="1"/>
          <p:nvPr/>
        </p:nvSpPr>
        <p:spPr>
          <a:xfrm>
            <a:off x="2055875" y="3507650"/>
            <a:ext cx="3273000" cy="12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accent2"/>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Life &amp; Health Questionnaire</a:t>
            </a:r>
            <a:r>
              <a:rPr lang="en" sz="1600" b="1">
                <a:solidFill>
                  <a:schemeClr val="accent2"/>
                </a:solidFill>
                <a:latin typeface="Source Sans Pro"/>
                <a:ea typeface="Source Sans Pro"/>
                <a:cs typeface="Source Sans Pro"/>
                <a:sym typeface="Source Sans Pro"/>
              </a:rPr>
              <a:t> (LHQ)</a:t>
            </a:r>
            <a:endParaRPr sz="1300">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1300">
                <a:latin typeface="Source Sans Pro"/>
                <a:ea typeface="Source Sans Pro"/>
                <a:cs typeface="Source Sans Pro"/>
                <a:sym typeface="Source Sans Pro"/>
              </a:rPr>
              <a:t>Digital patient survey that uncovers modifiable risk factors for cognitive impairment and dementia</a:t>
            </a:r>
            <a:endParaRPr/>
          </a:p>
        </p:txBody>
      </p:sp>
      <p:sp>
        <p:nvSpPr>
          <p:cNvPr id="1048" name="Google Shape;1048;g23b2ef4b4e1_0_376"/>
          <p:cNvSpPr txBox="1"/>
          <p:nvPr/>
        </p:nvSpPr>
        <p:spPr>
          <a:xfrm>
            <a:off x="512075" y="1129500"/>
            <a:ext cx="3550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b="1">
                <a:solidFill>
                  <a:schemeClr val="accent1"/>
                </a:solidFill>
                <a:latin typeface="Source Sans Pro"/>
                <a:ea typeface="Source Sans Pro"/>
                <a:cs typeface="Source Sans Pro"/>
                <a:sym typeface="Source Sans Pro"/>
              </a:rPr>
              <a:t>LINUS HEALTH’S CORE COGNITIVE EVALUATION:</a:t>
            </a:r>
            <a:endParaRPr sz="1100" b="1">
              <a:solidFill>
                <a:schemeClr val="accent1"/>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8"/>
          <p:cNvSpPr txBox="1">
            <a:spLocks noGrp="1"/>
          </p:cNvSpPr>
          <p:nvPr>
            <p:ph type="title"/>
          </p:nvPr>
        </p:nvSpPr>
        <p:spPr>
          <a:xfrm>
            <a:off x="914400" y="1615440"/>
            <a:ext cx="7315200" cy="1398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lt1"/>
              </a:buClr>
              <a:buSzPts val="3600"/>
              <a:buFont typeface="Source Sans Pro SemiBold"/>
              <a:buNone/>
            </a:pPr>
            <a:r>
              <a:rPr lang="en"/>
              <a:t>Advancing Early Detection </a:t>
            </a:r>
            <a:br>
              <a:rPr lang="en"/>
            </a:br>
            <a:r>
              <a:rPr lang="en"/>
              <a:t>in Primary Care</a:t>
            </a:r>
            <a:endParaRPr/>
          </a:p>
        </p:txBody>
      </p:sp>
      <p:sp>
        <p:nvSpPr>
          <p:cNvPr id="1054" name="Google Shape;1054;p18"/>
          <p:cNvSpPr txBox="1">
            <a:spLocks noGrp="1"/>
          </p:cNvSpPr>
          <p:nvPr>
            <p:ph type="subTitle" idx="1"/>
          </p:nvPr>
        </p:nvSpPr>
        <p:spPr>
          <a:xfrm>
            <a:off x="914400" y="3044577"/>
            <a:ext cx="7315200" cy="420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1000"/>
              </a:spcAft>
              <a:buSzPts val="2200"/>
              <a:buNone/>
            </a:pPr>
            <a:r>
              <a:rPr lang="en"/>
              <a:t>Dr. Deanna Willis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9"/>
          <p:cNvSpPr txBox="1">
            <a:spLocks noGrp="1"/>
          </p:cNvSpPr>
          <p:nvPr>
            <p:ph type="title"/>
          </p:nvPr>
        </p:nvSpPr>
        <p:spPr>
          <a:xfrm>
            <a:off x="512481" y="361500"/>
            <a:ext cx="8229600" cy="76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Font typeface="Source Sans Pro"/>
              <a:buNone/>
            </a:pPr>
            <a:r>
              <a:rPr lang="en">
                <a:latin typeface="Source Sans Pro SemiBold"/>
                <a:ea typeface="Source Sans Pro SemiBold"/>
                <a:cs typeface="Source Sans Pro SemiBold"/>
                <a:sym typeface="Source Sans Pro SemiBold"/>
              </a:rPr>
              <a:t>Background</a:t>
            </a:r>
            <a:endParaRPr>
              <a:latin typeface="Source Sans Pro SemiBold"/>
              <a:ea typeface="Source Sans Pro SemiBold"/>
              <a:cs typeface="Source Sans Pro SemiBold"/>
              <a:sym typeface="Source Sans Pro SemiBold"/>
            </a:endParaRPr>
          </a:p>
        </p:txBody>
      </p:sp>
      <p:sp>
        <p:nvSpPr>
          <p:cNvPr id="1060" name="Google Shape;1060;p19"/>
          <p:cNvSpPr txBox="1">
            <a:spLocks noGrp="1"/>
          </p:cNvSpPr>
          <p:nvPr>
            <p:ph type="body" idx="3"/>
          </p:nvPr>
        </p:nvSpPr>
        <p:spPr>
          <a:xfrm>
            <a:off x="766425" y="4724050"/>
            <a:ext cx="8103300" cy="4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1061" name="Google Shape;1061;p19"/>
          <p:cNvPicPr preferRelativeResize="0"/>
          <p:nvPr/>
        </p:nvPicPr>
        <p:blipFill>
          <a:blip r:embed="rId3">
            <a:alphaModFix/>
          </a:blip>
          <a:stretch>
            <a:fillRect/>
          </a:stretch>
        </p:blipFill>
        <p:spPr>
          <a:xfrm>
            <a:off x="1213463" y="661875"/>
            <a:ext cx="6827628" cy="3670525"/>
          </a:xfrm>
          <a:prstGeom prst="rect">
            <a:avLst/>
          </a:prstGeom>
          <a:noFill/>
          <a:ln>
            <a:noFill/>
          </a:ln>
        </p:spPr>
      </p:pic>
      <p:pic>
        <p:nvPicPr>
          <p:cNvPr id="1062" name="Google Shape;1062;p19"/>
          <p:cNvPicPr preferRelativeResize="0"/>
          <p:nvPr/>
        </p:nvPicPr>
        <p:blipFill>
          <a:blip r:embed="rId4">
            <a:alphaModFix/>
          </a:blip>
          <a:stretch>
            <a:fillRect/>
          </a:stretch>
        </p:blipFill>
        <p:spPr>
          <a:xfrm>
            <a:off x="3365250" y="199725"/>
            <a:ext cx="2905650" cy="42709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00"/>
                                        <p:tgtEl>
                                          <p:spTgt spid="1061"/>
                                        </p:tgtEl>
                                      </p:cBhvr>
                                    </p:animEffect>
                                    <p:set>
                                      <p:cBhvr>
                                        <p:cTn id="11" dur="1" fill="hold">
                                          <p:stCondLst>
                                            <p:cond delay="1000"/>
                                          </p:stCondLst>
                                        </p:cTn>
                                        <p:tgtEl>
                                          <p:spTgt spid="1061"/>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62"/>
                                        </p:tgtEl>
                                        <p:attrNameLst>
                                          <p:attrName>style.visibility</p:attrName>
                                        </p:attrNameLst>
                                      </p:cBhvr>
                                      <p:to>
                                        <p:strVal val="visible"/>
                                      </p:to>
                                    </p:set>
                                    <p:animEffect transition="in" filter="fade">
                                      <p:cBhvr>
                                        <p:cTn id="14" dur="10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23b2ef4b4e1_0_835"/>
          <p:cNvSpPr txBox="1">
            <a:spLocks noGrp="1"/>
          </p:cNvSpPr>
          <p:nvPr>
            <p:ph type="title"/>
          </p:nvPr>
        </p:nvSpPr>
        <p:spPr>
          <a:xfrm>
            <a:off x="512064" y="361507"/>
            <a:ext cx="8229600" cy="76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latin typeface="Source Sans Pro SemiBold"/>
                <a:ea typeface="Source Sans Pro SemiBold"/>
                <a:cs typeface="Source Sans Pro SemiBold"/>
                <a:sym typeface="Source Sans Pro SemiBold"/>
              </a:rPr>
              <a:t>Primary Care Workflow and Care Paths (Sample)</a:t>
            </a:r>
            <a:endParaRPr>
              <a:solidFill>
                <a:srgbClr val="FF0000"/>
              </a:solidFill>
              <a:latin typeface="Source Sans Pro SemiBold"/>
              <a:ea typeface="Source Sans Pro SemiBold"/>
              <a:cs typeface="Source Sans Pro SemiBold"/>
              <a:sym typeface="Source Sans Pro SemiBold"/>
            </a:endParaRPr>
          </a:p>
        </p:txBody>
      </p:sp>
      <p:sp>
        <p:nvSpPr>
          <p:cNvPr id="1068" name="Google Shape;1068;g23b2ef4b4e1_0_835"/>
          <p:cNvSpPr/>
          <p:nvPr/>
        </p:nvSpPr>
        <p:spPr>
          <a:xfrm>
            <a:off x="86950" y="1144125"/>
            <a:ext cx="2101800" cy="585000"/>
          </a:xfrm>
          <a:prstGeom prst="roundRect">
            <a:avLst>
              <a:gd name="adj" fmla="val 16667"/>
            </a:avLst>
          </a:prstGeom>
          <a:solidFill>
            <a:srgbClr val="91D5E9"/>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Source Sans Pro"/>
                <a:ea typeface="Source Sans Pro"/>
                <a:cs typeface="Source Sans Pro"/>
                <a:sym typeface="Source Sans Pro"/>
              </a:rPr>
              <a:t>Pre-visit: </a:t>
            </a:r>
            <a:br>
              <a:rPr lang="en" sz="1000" b="1">
                <a:solidFill>
                  <a:schemeClr val="dk1"/>
                </a:solidFill>
                <a:latin typeface="Source Sans Pro"/>
                <a:ea typeface="Source Sans Pro"/>
                <a:cs typeface="Source Sans Pro"/>
                <a:sym typeface="Source Sans Pro"/>
              </a:rPr>
            </a:br>
            <a:r>
              <a:rPr lang="en" sz="1000" b="1">
                <a:solidFill>
                  <a:schemeClr val="dk1"/>
                </a:solidFill>
                <a:latin typeface="Source Sans Pro"/>
                <a:ea typeface="Source Sans Pro"/>
                <a:cs typeface="Source Sans Pro"/>
                <a:sym typeface="Source Sans Pro"/>
              </a:rPr>
              <a:t>Patient selection &amp; preparation</a:t>
            </a:r>
            <a:endParaRPr sz="1000" b="1">
              <a:solidFill>
                <a:schemeClr val="dk1"/>
              </a:solidFill>
            </a:endParaRPr>
          </a:p>
        </p:txBody>
      </p:sp>
      <p:sp>
        <p:nvSpPr>
          <p:cNvPr id="1069" name="Google Shape;1069;g23b2ef4b4e1_0_835"/>
          <p:cNvSpPr/>
          <p:nvPr/>
        </p:nvSpPr>
        <p:spPr>
          <a:xfrm>
            <a:off x="2375025" y="1144125"/>
            <a:ext cx="2100900" cy="585000"/>
          </a:xfrm>
          <a:prstGeom prst="roundRect">
            <a:avLst>
              <a:gd name="adj" fmla="val 16667"/>
            </a:avLst>
          </a:prstGeom>
          <a:solidFill>
            <a:srgbClr val="A0E7CA"/>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Source Sans Pro"/>
                <a:ea typeface="Source Sans Pro"/>
                <a:cs typeface="Source Sans Pro"/>
                <a:sym typeface="Source Sans Pro"/>
              </a:rPr>
              <a:t>During visit: </a:t>
            </a:r>
            <a:endParaRPr sz="1000" b="1">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000" b="1">
                <a:solidFill>
                  <a:schemeClr val="dk1"/>
                </a:solidFill>
                <a:latin typeface="Source Sans Pro"/>
                <a:ea typeface="Source Sans Pro"/>
                <a:cs typeface="Source Sans Pro"/>
                <a:sym typeface="Source Sans Pro"/>
              </a:rPr>
              <a:t>DCA screening</a:t>
            </a:r>
            <a:endParaRPr sz="1000" b="1">
              <a:solidFill>
                <a:schemeClr val="dk1"/>
              </a:solidFill>
            </a:endParaRPr>
          </a:p>
        </p:txBody>
      </p:sp>
      <p:sp>
        <p:nvSpPr>
          <p:cNvPr id="1070" name="Google Shape;1070;g23b2ef4b4e1_0_835"/>
          <p:cNvSpPr/>
          <p:nvPr/>
        </p:nvSpPr>
        <p:spPr>
          <a:xfrm>
            <a:off x="4663800" y="1144125"/>
            <a:ext cx="2100900" cy="585000"/>
          </a:xfrm>
          <a:prstGeom prst="roundRect">
            <a:avLst>
              <a:gd name="adj" fmla="val 16667"/>
            </a:avLst>
          </a:prstGeom>
          <a:solidFill>
            <a:srgbClr val="C9E7A0"/>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Source Sans Pro"/>
                <a:ea typeface="Source Sans Pro"/>
                <a:cs typeface="Source Sans Pro"/>
                <a:sym typeface="Source Sans Pro"/>
              </a:rPr>
              <a:t>Post-visit: </a:t>
            </a:r>
            <a:br>
              <a:rPr lang="en" sz="1000" b="1">
                <a:solidFill>
                  <a:schemeClr val="dk1"/>
                </a:solidFill>
                <a:latin typeface="Source Sans Pro"/>
                <a:ea typeface="Source Sans Pro"/>
                <a:cs typeface="Source Sans Pro"/>
                <a:sym typeface="Source Sans Pro"/>
              </a:rPr>
            </a:br>
            <a:r>
              <a:rPr lang="en" sz="1000" b="1">
                <a:solidFill>
                  <a:schemeClr val="dk1"/>
                </a:solidFill>
                <a:latin typeface="Source Sans Pro"/>
                <a:ea typeface="Source Sans Pro"/>
                <a:cs typeface="Source Sans Pro"/>
                <a:sym typeface="Source Sans Pro"/>
              </a:rPr>
              <a:t>Patient follow-up</a:t>
            </a:r>
            <a:endParaRPr sz="1000" b="1">
              <a:solidFill>
                <a:schemeClr val="dk1"/>
              </a:solidFill>
            </a:endParaRPr>
          </a:p>
        </p:txBody>
      </p:sp>
      <p:sp>
        <p:nvSpPr>
          <p:cNvPr id="1071" name="Google Shape;1071;g23b2ef4b4e1_0_835"/>
          <p:cNvSpPr/>
          <p:nvPr/>
        </p:nvSpPr>
        <p:spPr>
          <a:xfrm rot="5400000">
            <a:off x="2213275" y="1381725"/>
            <a:ext cx="137100" cy="109800"/>
          </a:xfrm>
          <a:prstGeom prst="triangle">
            <a:avLst>
              <a:gd name="adj" fmla="val 50000"/>
            </a:avLst>
          </a:prstGeom>
          <a:solidFill>
            <a:srgbClr val="D5D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g23b2ef4b4e1_0_835"/>
          <p:cNvSpPr/>
          <p:nvPr/>
        </p:nvSpPr>
        <p:spPr>
          <a:xfrm rot="5400000">
            <a:off x="4500563" y="1381725"/>
            <a:ext cx="137100" cy="109800"/>
          </a:xfrm>
          <a:prstGeom prst="triangle">
            <a:avLst>
              <a:gd name="adj" fmla="val 50000"/>
            </a:avLst>
          </a:prstGeom>
          <a:solidFill>
            <a:srgbClr val="D5D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23b2ef4b4e1_0_835"/>
          <p:cNvSpPr/>
          <p:nvPr/>
        </p:nvSpPr>
        <p:spPr>
          <a:xfrm rot="5400000">
            <a:off x="6790825" y="1381725"/>
            <a:ext cx="137100" cy="109800"/>
          </a:xfrm>
          <a:prstGeom prst="triangle">
            <a:avLst>
              <a:gd name="adj" fmla="val 50000"/>
            </a:avLst>
          </a:prstGeom>
          <a:solidFill>
            <a:srgbClr val="D5D6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23b2ef4b4e1_0_835"/>
          <p:cNvSpPr/>
          <p:nvPr/>
        </p:nvSpPr>
        <p:spPr>
          <a:xfrm>
            <a:off x="6954050" y="1144125"/>
            <a:ext cx="2103000" cy="585000"/>
          </a:xfrm>
          <a:prstGeom prst="roundRect">
            <a:avLst>
              <a:gd name="adj" fmla="val 16667"/>
            </a:avLst>
          </a:prstGeom>
          <a:solidFill>
            <a:srgbClr val="D9A4C0"/>
          </a:solidFill>
          <a:ln>
            <a:noFill/>
          </a:ln>
        </p:spPr>
        <p:txBody>
          <a:bodyPr spcFirstLastPara="1" wrap="square" lIns="91425" tIns="91425" rIns="0" bIns="91425" anchor="ctr" anchorCtr="0">
            <a:noAutofit/>
          </a:bodyPr>
          <a:lstStyle/>
          <a:p>
            <a:pPr marL="0" lvl="0" indent="0" algn="l" rtl="0">
              <a:lnSpc>
                <a:spcPct val="100000"/>
              </a:lnSpc>
              <a:spcBef>
                <a:spcPts val="0"/>
              </a:spcBef>
              <a:spcAft>
                <a:spcPts val="0"/>
              </a:spcAft>
              <a:buNone/>
            </a:pPr>
            <a:r>
              <a:rPr lang="en" sz="1000" b="1">
                <a:solidFill>
                  <a:schemeClr val="dk1"/>
                </a:solidFill>
                <a:latin typeface="Source Sans Pro"/>
                <a:ea typeface="Source Sans Pro"/>
                <a:cs typeface="Source Sans Pro"/>
                <a:sym typeface="Source Sans Pro"/>
              </a:rPr>
              <a:t>Follow-up appt:</a:t>
            </a:r>
            <a:endParaRPr sz="1000" b="1">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950" b="1">
                <a:solidFill>
                  <a:schemeClr val="dk1"/>
                </a:solidFill>
                <a:latin typeface="Source Sans Pro"/>
                <a:ea typeface="Source Sans Pro"/>
                <a:cs typeface="Source Sans Pro"/>
                <a:sym typeface="Source Sans Pro"/>
              </a:rPr>
              <a:t>Brain Health Navigator assessment</a:t>
            </a:r>
            <a:endParaRPr sz="950" b="1">
              <a:solidFill>
                <a:schemeClr val="dk1"/>
              </a:solidFill>
              <a:latin typeface="Source Sans Pro"/>
              <a:ea typeface="Source Sans Pro"/>
              <a:cs typeface="Source Sans Pro"/>
              <a:sym typeface="Source Sans Pro"/>
            </a:endParaRPr>
          </a:p>
        </p:txBody>
      </p:sp>
      <p:sp>
        <p:nvSpPr>
          <p:cNvPr id="1075" name="Google Shape;1075;g23b2ef4b4e1_0_835"/>
          <p:cNvSpPr txBox="1"/>
          <p:nvPr/>
        </p:nvSpPr>
        <p:spPr>
          <a:xfrm>
            <a:off x="89500" y="1785200"/>
            <a:ext cx="2098200" cy="1572600"/>
          </a:xfrm>
          <a:prstGeom prst="rect">
            <a:avLst/>
          </a:prstGeom>
          <a:solidFill>
            <a:srgbClr val="E9F7FB"/>
          </a:solidFill>
          <a:ln>
            <a:noFill/>
          </a:ln>
        </p:spPr>
        <p:txBody>
          <a:bodyPr spcFirstLastPara="1" wrap="square" lIns="91425" tIns="137150" rIns="91425" bIns="137150" anchor="t" anchorCtr="0">
            <a:spAutoFit/>
          </a:bodyPr>
          <a:lstStyle/>
          <a:p>
            <a:pPr marL="171450" lvl="0" indent="-120650" algn="l" rtl="0">
              <a:lnSpc>
                <a:spcPct val="115000"/>
              </a:lnSpc>
              <a:spcBef>
                <a:spcPts val="0"/>
              </a:spcBef>
              <a:spcAft>
                <a:spcPts val="0"/>
              </a:spcAft>
              <a:buSzPts val="1000"/>
              <a:buFont typeface="Source Sans Pro"/>
              <a:buChar char="●"/>
            </a:pPr>
            <a:r>
              <a:rPr lang="en" sz="1000">
                <a:latin typeface="Source Sans Pro"/>
                <a:ea typeface="Source Sans Pro"/>
                <a:cs typeface="Source Sans Pro"/>
                <a:sym typeface="Source Sans Pro"/>
              </a:rPr>
              <a:t>Approach adapted by local providers and staff</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0"/>
              </a:spcAft>
              <a:buSzPts val="1000"/>
              <a:buFont typeface="Source Sans Pro"/>
              <a:buChar char="●"/>
            </a:pPr>
            <a:r>
              <a:rPr lang="en" sz="1000">
                <a:latin typeface="Source Sans Pro"/>
                <a:ea typeface="Source Sans Pro"/>
                <a:cs typeface="Source Sans Pro"/>
                <a:sym typeface="Source Sans Pro"/>
              </a:rPr>
              <a:t>Some practices employed case-finding at this stage</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1000"/>
              </a:spcAft>
              <a:buSzPts val="1000"/>
              <a:buFont typeface="Source Sans Pro"/>
              <a:buChar char="●"/>
            </a:pPr>
            <a:r>
              <a:rPr lang="en" sz="1000">
                <a:latin typeface="Source Sans Pro"/>
                <a:ea typeface="Source Sans Pro"/>
                <a:cs typeface="Source Sans Pro"/>
                <a:sym typeface="Source Sans Pro"/>
              </a:rPr>
              <a:t>Nudge in EHR prompting screening</a:t>
            </a:r>
            <a:endParaRPr sz="1000">
              <a:latin typeface="Source Sans Pro"/>
              <a:ea typeface="Source Sans Pro"/>
              <a:cs typeface="Source Sans Pro"/>
              <a:sym typeface="Source Sans Pro"/>
            </a:endParaRPr>
          </a:p>
        </p:txBody>
      </p:sp>
      <p:sp>
        <p:nvSpPr>
          <p:cNvPr id="1076" name="Google Shape;1076;g23b2ef4b4e1_0_835"/>
          <p:cNvSpPr txBox="1"/>
          <p:nvPr/>
        </p:nvSpPr>
        <p:spPr>
          <a:xfrm>
            <a:off x="2376250" y="1785200"/>
            <a:ext cx="2098200" cy="736200"/>
          </a:xfrm>
          <a:prstGeom prst="rect">
            <a:avLst/>
          </a:prstGeom>
          <a:solidFill>
            <a:srgbClr val="ECFAF4"/>
          </a:solidFill>
          <a:ln>
            <a:noFill/>
          </a:ln>
        </p:spPr>
        <p:txBody>
          <a:bodyPr spcFirstLastPara="1" wrap="square" lIns="91425" tIns="137150" rIns="91425" bIns="137150" anchor="t" anchorCtr="0">
            <a:spAutoFit/>
          </a:bodyPr>
          <a:lstStyle/>
          <a:p>
            <a:pPr marL="171450" lvl="0" indent="-120650" algn="l" rtl="0">
              <a:lnSpc>
                <a:spcPct val="115000"/>
              </a:lnSpc>
              <a:spcBef>
                <a:spcPts val="0"/>
              </a:spcBef>
              <a:spcAft>
                <a:spcPts val="0"/>
              </a:spcAft>
              <a:buSzPts val="1000"/>
              <a:buFont typeface="Source Sans Pro"/>
              <a:buChar char="●"/>
            </a:pPr>
            <a:r>
              <a:rPr lang="en" sz="1000">
                <a:latin typeface="Source Sans Pro"/>
                <a:ea typeface="Source Sans Pro"/>
                <a:cs typeface="Source Sans Pro"/>
                <a:sym typeface="Source Sans Pro"/>
              </a:rPr>
              <a:t>Patient is roomed</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1000"/>
              </a:spcAft>
              <a:buSzPts val="1000"/>
              <a:buFont typeface="Source Sans Pro"/>
              <a:buChar char="●"/>
            </a:pPr>
            <a:r>
              <a:rPr lang="en" sz="1000">
                <a:latin typeface="Source Sans Pro"/>
                <a:ea typeface="Source Sans Pro"/>
                <a:cs typeface="Source Sans Pro"/>
                <a:sym typeface="Source Sans Pro"/>
              </a:rPr>
              <a:t>DCA administered</a:t>
            </a:r>
            <a:endParaRPr sz="1000" b="1" i="1">
              <a:latin typeface="Source Sans Pro"/>
              <a:ea typeface="Source Sans Pro"/>
              <a:cs typeface="Source Sans Pro"/>
              <a:sym typeface="Source Sans Pro"/>
            </a:endParaRPr>
          </a:p>
        </p:txBody>
      </p:sp>
      <p:sp>
        <p:nvSpPr>
          <p:cNvPr id="1077" name="Google Shape;1077;g23b2ef4b4e1_0_835"/>
          <p:cNvSpPr txBox="1"/>
          <p:nvPr/>
        </p:nvSpPr>
        <p:spPr>
          <a:xfrm>
            <a:off x="4663000" y="1785200"/>
            <a:ext cx="2098200" cy="2055000"/>
          </a:xfrm>
          <a:prstGeom prst="rect">
            <a:avLst/>
          </a:prstGeom>
          <a:solidFill>
            <a:srgbClr val="F2F7EA"/>
          </a:solidFill>
          <a:ln>
            <a:noFill/>
          </a:ln>
        </p:spPr>
        <p:txBody>
          <a:bodyPr spcFirstLastPara="1" wrap="square" lIns="91425" tIns="137150" rIns="91425" bIns="137150" anchor="t" anchorCtr="0">
            <a:spAutoFit/>
          </a:bodyPr>
          <a:lstStyle/>
          <a:p>
            <a:pPr marL="171450" lvl="0" indent="-120650" algn="l" rtl="0">
              <a:lnSpc>
                <a:spcPct val="115000"/>
              </a:lnSpc>
              <a:spcBef>
                <a:spcPts val="0"/>
              </a:spcBef>
              <a:spcAft>
                <a:spcPts val="0"/>
              </a:spcAft>
              <a:buSzPts val="1000"/>
              <a:buFont typeface="Source Sans Pro"/>
              <a:buChar char="●"/>
            </a:pPr>
            <a:r>
              <a:rPr lang="en" sz="1000">
                <a:latin typeface="Source Sans Pro"/>
                <a:ea typeface="Source Sans Pro"/>
                <a:cs typeface="Source Sans Pro"/>
                <a:sym typeface="Source Sans Pro"/>
              </a:rPr>
              <a:t>DCA results into EHR</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0"/>
              </a:spcAft>
              <a:buSzPts val="1000"/>
              <a:buFont typeface="Source Sans Pro"/>
              <a:buChar char="●"/>
            </a:pPr>
            <a:r>
              <a:rPr lang="en" sz="1000">
                <a:latin typeface="Source Sans Pro"/>
                <a:ea typeface="Source Sans Pro"/>
                <a:cs typeface="Source Sans Pro"/>
                <a:sym typeface="Source Sans Pro"/>
              </a:rPr>
              <a:t>Provider reviews and discusses results with patient and caregivers</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0"/>
              </a:spcAft>
              <a:buSzPts val="1000"/>
              <a:buFont typeface="Source Sans Pro"/>
              <a:buChar char="●"/>
            </a:pPr>
            <a:r>
              <a:rPr lang="en" sz="1000">
                <a:latin typeface="Source Sans Pro"/>
                <a:ea typeface="Source Sans Pro"/>
                <a:cs typeface="Source Sans Pro"/>
                <a:sym typeface="Source Sans Pro"/>
              </a:rPr>
              <a:t>Provider and patient/caregivers decide next steps</a:t>
            </a:r>
            <a:endParaRPr sz="1000">
              <a:latin typeface="Source Sans Pro"/>
              <a:ea typeface="Source Sans Pro"/>
              <a:cs typeface="Source Sans Pro"/>
              <a:sym typeface="Source Sans Pro"/>
            </a:endParaRPr>
          </a:p>
          <a:p>
            <a:pPr marL="171450" lvl="0" indent="-120650" algn="l" rtl="0">
              <a:lnSpc>
                <a:spcPct val="115000"/>
              </a:lnSpc>
              <a:spcBef>
                <a:spcPts val="1000"/>
              </a:spcBef>
              <a:spcAft>
                <a:spcPts val="1000"/>
              </a:spcAft>
              <a:buSzPts val="1000"/>
              <a:buFont typeface="Source Sans Pro"/>
              <a:buChar char="●"/>
            </a:pPr>
            <a:r>
              <a:rPr lang="en" sz="1000">
                <a:latin typeface="Source Sans Pro"/>
                <a:ea typeface="Source Sans Pro"/>
                <a:cs typeface="Source Sans Pro"/>
                <a:sym typeface="Source Sans Pro"/>
              </a:rPr>
              <a:t>Brain Health Navigator appointment offered</a:t>
            </a:r>
            <a:endParaRPr sz="1000" i="1">
              <a:latin typeface="Source Sans Pro"/>
              <a:ea typeface="Source Sans Pro"/>
              <a:cs typeface="Source Sans Pro"/>
              <a:sym typeface="Source Sans Pro"/>
            </a:endParaRPr>
          </a:p>
        </p:txBody>
      </p:sp>
      <p:sp>
        <p:nvSpPr>
          <p:cNvPr id="1078" name="Google Shape;1078;g23b2ef4b4e1_0_835"/>
          <p:cNvSpPr txBox="1"/>
          <p:nvPr/>
        </p:nvSpPr>
        <p:spPr>
          <a:xfrm>
            <a:off x="6949750" y="1785200"/>
            <a:ext cx="2098200" cy="2311500"/>
          </a:xfrm>
          <a:prstGeom prst="rect">
            <a:avLst/>
          </a:prstGeom>
          <a:solidFill>
            <a:srgbClr val="F8EEF3"/>
          </a:solidFill>
          <a:ln>
            <a:noFill/>
          </a:ln>
        </p:spPr>
        <p:txBody>
          <a:bodyPr spcFirstLastPara="1" wrap="square" lIns="91425" tIns="137150" rIns="91425" bIns="137150" anchor="t" anchorCtr="0">
            <a:spAutoFit/>
          </a:bodyPr>
          <a:lstStyle/>
          <a:p>
            <a:pPr marL="171450" lvl="0" indent="-120650" algn="l" rtl="0">
              <a:lnSpc>
                <a:spcPct val="115000"/>
              </a:lnSpc>
              <a:spcBef>
                <a:spcPts val="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Montreal Cognitive Assessment (MoCA) performed</a:t>
            </a:r>
            <a:endParaRPr sz="1000">
              <a:solidFill>
                <a:schemeClr val="dk1"/>
              </a:solidFill>
              <a:latin typeface="Source Sans Pro"/>
              <a:ea typeface="Source Sans Pro"/>
              <a:cs typeface="Source Sans Pro"/>
              <a:sym typeface="Source Sans Pro"/>
            </a:endParaRPr>
          </a:p>
          <a:p>
            <a:pPr marL="171450" lvl="0" indent="-120650" algn="l" rtl="0">
              <a:lnSpc>
                <a:spcPct val="115000"/>
              </a:lnSpc>
              <a:spcBef>
                <a:spcPts val="100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Reversible causes evaluation (PHQ9, GAD7, TSH, B12, MRI)</a:t>
            </a:r>
            <a:endParaRPr sz="1000">
              <a:solidFill>
                <a:schemeClr val="dk1"/>
              </a:solidFill>
              <a:latin typeface="Source Sans Pro"/>
              <a:ea typeface="Source Sans Pro"/>
              <a:cs typeface="Source Sans Pro"/>
              <a:sym typeface="Source Sans Pro"/>
            </a:endParaRPr>
          </a:p>
          <a:p>
            <a:pPr marL="171450" lvl="0" indent="-120650" algn="l" rtl="0">
              <a:lnSpc>
                <a:spcPct val="115000"/>
              </a:lnSpc>
              <a:spcBef>
                <a:spcPts val="100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Community resources offered</a:t>
            </a:r>
            <a:endParaRPr sz="1000">
              <a:solidFill>
                <a:schemeClr val="dk1"/>
              </a:solidFill>
              <a:latin typeface="Source Sans Pro"/>
              <a:ea typeface="Source Sans Pro"/>
              <a:cs typeface="Source Sans Pro"/>
              <a:sym typeface="Source Sans Pro"/>
            </a:endParaRPr>
          </a:p>
          <a:p>
            <a:pPr marL="171450" lvl="0" indent="-120650" algn="l" rtl="0">
              <a:lnSpc>
                <a:spcPct val="115000"/>
              </a:lnSpc>
              <a:spcBef>
                <a:spcPts val="100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Clinical trial eligibility explored</a:t>
            </a:r>
            <a:endParaRPr sz="1000">
              <a:solidFill>
                <a:schemeClr val="dk1"/>
              </a:solidFill>
              <a:latin typeface="Source Sans Pro"/>
              <a:ea typeface="Source Sans Pro"/>
              <a:cs typeface="Source Sans Pro"/>
              <a:sym typeface="Source Sans Pro"/>
            </a:endParaRPr>
          </a:p>
          <a:p>
            <a:pPr marL="171450" lvl="0" indent="-120650" algn="l" rtl="0">
              <a:lnSpc>
                <a:spcPct val="115000"/>
              </a:lnSpc>
              <a:spcBef>
                <a:spcPts val="1000"/>
              </a:spcBef>
              <a:spcAft>
                <a:spcPts val="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Recommendations sent to PCP</a:t>
            </a:r>
            <a:endParaRPr sz="1000">
              <a:solidFill>
                <a:schemeClr val="dk1"/>
              </a:solidFill>
              <a:latin typeface="Source Sans Pro"/>
              <a:ea typeface="Source Sans Pro"/>
              <a:cs typeface="Source Sans Pro"/>
              <a:sym typeface="Source Sans Pro"/>
            </a:endParaRPr>
          </a:p>
          <a:p>
            <a:pPr marL="171450" lvl="0" indent="-120650" algn="l" rtl="0">
              <a:lnSpc>
                <a:spcPct val="115000"/>
              </a:lnSpc>
              <a:spcBef>
                <a:spcPts val="1000"/>
              </a:spcBef>
              <a:spcAft>
                <a:spcPts val="1000"/>
              </a:spcAft>
              <a:buClr>
                <a:schemeClr val="dk1"/>
              </a:buClr>
              <a:buSzPts val="1000"/>
              <a:buFont typeface="Source Sans Pro"/>
              <a:buChar char="●"/>
            </a:pPr>
            <a:r>
              <a:rPr lang="en" sz="1000">
                <a:solidFill>
                  <a:schemeClr val="dk1"/>
                </a:solidFill>
                <a:latin typeface="Source Sans Pro"/>
                <a:ea typeface="Source Sans Pro"/>
                <a:cs typeface="Source Sans Pro"/>
                <a:sym typeface="Source Sans Pro"/>
              </a:rPr>
              <a:t>Follow up call 1-2 weeks later</a:t>
            </a:r>
            <a:endParaRPr sz="1000">
              <a:solidFill>
                <a:schemeClr val="dk1"/>
              </a:solidFill>
              <a:latin typeface="Source Sans Pro"/>
              <a:ea typeface="Source Sans Pro"/>
              <a:cs typeface="Source Sans Pro"/>
              <a:sym typeface="Source Sans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g23b2ef4b4e1_0_1021"/>
          <p:cNvSpPr/>
          <p:nvPr/>
        </p:nvSpPr>
        <p:spPr>
          <a:xfrm>
            <a:off x="0" y="1874600"/>
            <a:ext cx="9144000" cy="1871100"/>
          </a:xfrm>
          <a:prstGeom prst="rect">
            <a:avLst/>
          </a:prstGeom>
          <a:solidFill>
            <a:srgbClr val="E9F7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g23b2ef4b4e1_0_1021"/>
          <p:cNvSpPr/>
          <p:nvPr/>
        </p:nvSpPr>
        <p:spPr>
          <a:xfrm>
            <a:off x="3193463" y="1217000"/>
            <a:ext cx="2468400" cy="2878800"/>
          </a:xfrm>
          <a:prstGeom prst="roundRect">
            <a:avLst>
              <a:gd name="adj" fmla="val 7631"/>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g23b2ef4b4e1_0_1021"/>
          <p:cNvSpPr/>
          <p:nvPr/>
        </p:nvSpPr>
        <p:spPr>
          <a:xfrm>
            <a:off x="6157275" y="1217000"/>
            <a:ext cx="2468400" cy="2878800"/>
          </a:xfrm>
          <a:prstGeom prst="roundRect">
            <a:avLst>
              <a:gd name="adj" fmla="val 7631"/>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g23b2ef4b4e1_0_1021"/>
          <p:cNvSpPr/>
          <p:nvPr/>
        </p:nvSpPr>
        <p:spPr>
          <a:xfrm>
            <a:off x="335875" y="1218350"/>
            <a:ext cx="2468400" cy="2878800"/>
          </a:xfrm>
          <a:prstGeom prst="roundRect">
            <a:avLst>
              <a:gd name="adj" fmla="val 7631"/>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g23b2ef4b4e1_0_1021"/>
          <p:cNvSpPr txBox="1">
            <a:spLocks noGrp="1"/>
          </p:cNvSpPr>
          <p:nvPr>
            <p:ph type="title"/>
          </p:nvPr>
        </p:nvSpPr>
        <p:spPr>
          <a:xfrm>
            <a:off x="512481" y="361500"/>
            <a:ext cx="8229600" cy="76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latin typeface="Source Sans Pro SemiBold"/>
                <a:ea typeface="Source Sans Pro SemiBold"/>
                <a:cs typeface="Source Sans Pro SemiBold"/>
                <a:sym typeface="Source Sans Pro SemiBold"/>
              </a:rPr>
              <a:t>Key Barriers to Overcome and Lessons Learned</a:t>
            </a:r>
            <a:endParaRPr>
              <a:latin typeface="Source Sans Pro SemiBold"/>
              <a:ea typeface="Source Sans Pro SemiBold"/>
              <a:cs typeface="Source Sans Pro SemiBold"/>
              <a:sym typeface="Source Sans Pro SemiBold"/>
            </a:endParaRPr>
          </a:p>
        </p:txBody>
      </p:sp>
      <p:sp>
        <p:nvSpPr>
          <p:cNvPr id="1088" name="Google Shape;1088;g23b2ef4b4e1_0_1021"/>
          <p:cNvSpPr txBox="1">
            <a:spLocks noGrp="1"/>
          </p:cNvSpPr>
          <p:nvPr>
            <p:ph type="body" idx="1"/>
          </p:nvPr>
        </p:nvSpPr>
        <p:spPr>
          <a:xfrm>
            <a:off x="594450" y="2235875"/>
            <a:ext cx="2103600" cy="1744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300" b="1">
                <a:solidFill>
                  <a:schemeClr val="accent2"/>
                </a:solidFill>
              </a:rPr>
              <a:t>PROVIDER</a:t>
            </a:r>
            <a:endParaRPr sz="1300" b="1">
              <a:solidFill>
                <a:schemeClr val="accent2"/>
              </a:solidFill>
            </a:endParaRPr>
          </a:p>
          <a:p>
            <a:pPr marL="285750" lvl="0" indent="-241300" algn="l" rtl="0">
              <a:lnSpc>
                <a:spcPct val="115000"/>
              </a:lnSpc>
              <a:spcBef>
                <a:spcPts val="1000"/>
              </a:spcBef>
              <a:spcAft>
                <a:spcPts val="0"/>
              </a:spcAft>
              <a:buClr>
                <a:schemeClr val="accent2"/>
              </a:buClr>
              <a:buSzPts val="1100"/>
              <a:buChar char="●"/>
            </a:pPr>
            <a:r>
              <a:rPr lang="en" sz="1100"/>
              <a:t>Perceived lack of </a:t>
            </a:r>
            <a:br>
              <a:rPr lang="en" sz="1100"/>
            </a:br>
            <a:r>
              <a:rPr lang="en" sz="1100"/>
              <a:t>treatment efficacy</a:t>
            </a:r>
            <a:endParaRPr sz="1100"/>
          </a:p>
          <a:p>
            <a:pPr marL="285750" lvl="0" indent="-241300" algn="l" rtl="0">
              <a:lnSpc>
                <a:spcPct val="115000"/>
              </a:lnSpc>
              <a:spcBef>
                <a:spcPts val="1000"/>
              </a:spcBef>
              <a:spcAft>
                <a:spcPts val="1000"/>
              </a:spcAft>
              <a:buClr>
                <a:schemeClr val="accent2"/>
              </a:buClr>
              <a:buSzPts val="1100"/>
              <a:buChar char="●"/>
            </a:pPr>
            <a:r>
              <a:rPr lang="en" sz="1100"/>
              <a:t>Concerns about correct management of patient independent function</a:t>
            </a:r>
            <a:endParaRPr sz="1100"/>
          </a:p>
        </p:txBody>
      </p:sp>
      <p:sp>
        <p:nvSpPr>
          <p:cNvPr id="1089" name="Google Shape;1089;g23b2ef4b4e1_0_1021"/>
          <p:cNvSpPr txBox="1">
            <a:spLocks noGrp="1"/>
          </p:cNvSpPr>
          <p:nvPr>
            <p:ph type="body" idx="2"/>
          </p:nvPr>
        </p:nvSpPr>
        <p:spPr>
          <a:xfrm>
            <a:off x="3505175" y="2237200"/>
            <a:ext cx="2103600" cy="1744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1300" b="1">
                <a:solidFill>
                  <a:schemeClr val="accent2"/>
                </a:solidFill>
              </a:rPr>
              <a:t>PRACTICE</a:t>
            </a:r>
            <a:endParaRPr sz="1300" b="1">
              <a:solidFill>
                <a:schemeClr val="accent2"/>
              </a:solidFill>
            </a:endParaRPr>
          </a:p>
          <a:p>
            <a:pPr marL="285750" lvl="0" indent="-241300" algn="l" rtl="0">
              <a:spcBef>
                <a:spcPts val="1000"/>
              </a:spcBef>
              <a:spcAft>
                <a:spcPts val="0"/>
              </a:spcAft>
              <a:buClr>
                <a:schemeClr val="accent2"/>
              </a:buClr>
              <a:buSzPts val="1100"/>
              <a:buChar char="●"/>
            </a:pPr>
            <a:r>
              <a:rPr lang="en" sz="1100">
                <a:solidFill>
                  <a:schemeClr val="dk1"/>
                </a:solidFill>
              </a:rPr>
              <a:t>Competing demands</a:t>
            </a:r>
            <a:endParaRPr sz="1100">
              <a:solidFill>
                <a:schemeClr val="dk1"/>
              </a:solidFill>
            </a:endParaRPr>
          </a:p>
          <a:p>
            <a:pPr marL="285750" lvl="0" indent="-241300" algn="l" rtl="0">
              <a:spcBef>
                <a:spcPts val="1000"/>
              </a:spcBef>
              <a:spcAft>
                <a:spcPts val="0"/>
              </a:spcAft>
              <a:buClr>
                <a:schemeClr val="accent2"/>
              </a:buClr>
              <a:buSzPts val="1100"/>
              <a:buChar char="●"/>
            </a:pPr>
            <a:r>
              <a:rPr lang="en" sz="1100">
                <a:solidFill>
                  <a:schemeClr val="dk1"/>
                </a:solidFill>
              </a:rPr>
              <a:t>Burnout</a:t>
            </a:r>
            <a:endParaRPr sz="1100">
              <a:solidFill>
                <a:schemeClr val="dk1"/>
              </a:solidFill>
            </a:endParaRPr>
          </a:p>
          <a:p>
            <a:pPr marL="285750" lvl="0" indent="-241300" algn="l" rtl="0">
              <a:spcBef>
                <a:spcPts val="1000"/>
              </a:spcBef>
              <a:spcAft>
                <a:spcPts val="1000"/>
              </a:spcAft>
              <a:buClr>
                <a:schemeClr val="accent2"/>
              </a:buClr>
              <a:buSzPts val="1100"/>
              <a:buChar char="●"/>
            </a:pPr>
            <a:r>
              <a:rPr lang="en" sz="1100">
                <a:solidFill>
                  <a:schemeClr val="dk1"/>
                </a:solidFill>
              </a:rPr>
              <a:t>Need for local adaptation</a:t>
            </a:r>
            <a:endParaRPr sz="1100"/>
          </a:p>
        </p:txBody>
      </p:sp>
      <p:sp>
        <p:nvSpPr>
          <p:cNvPr id="1090" name="Google Shape;1090;g23b2ef4b4e1_0_1021"/>
          <p:cNvSpPr txBox="1">
            <a:spLocks noGrp="1"/>
          </p:cNvSpPr>
          <p:nvPr>
            <p:ph type="body" idx="3"/>
          </p:nvPr>
        </p:nvSpPr>
        <p:spPr>
          <a:xfrm>
            <a:off x="6415900" y="2237200"/>
            <a:ext cx="2103600" cy="1744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1300" b="1">
                <a:solidFill>
                  <a:schemeClr val="accent2"/>
                </a:solidFill>
              </a:rPr>
              <a:t>TECHNOLOGY</a:t>
            </a:r>
            <a:endParaRPr sz="1300" b="1">
              <a:solidFill>
                <a:schemeClr val="accent2"/>
              </a:solidFill>
            </a:endParaRPr>
          </a:p>
          <a:p>
            <a:pPr marL="285750" lvl="0" indent="-241300" algn="l" rtl="0">
              <a:spcBef>
                <a:spcPts val="1000"/>
              </a:spcBef>
              <a:spcAft>
                <a:spcPts val="0"/>
              </a:spcAft>
              <a:buClr>
                <a:schemeClr val="accent2"/>
              </a:buClr>
              <a:buSzPts val="1100"/>
              <a:buChar char="●"/>
            </a:pPr>
            <a:r>
              <a:rPr lang="en" sz="1100">
                <a:solidFill>
                  <a:schemeClr val="dk1"/>
                </a:solidFill>
              </a:rPr>
              <a:t>Real world challenges </a:t>
            </a:r>
            <a:br>
              <a:rPr lang="en" sz="1100">
                <a:solidFill>
                  <a:schemeClr val="dk1"/>
                </a:solidFill>
              </a:rPr>
            </a:br>
            <a:r>
              <a:rPr lang="en" sz="1100">
                <a:solidFill>
                  <a:schemeClr val="dk1"/>
                </a:solidFill>
              </a:rPr>
              <a:t>of noise, space, standardization</a:t>
            </a:r>
            <a:endParaRPr sz="1100">
              <a:solidFill>
                <a:schemeClr val="dk1"/>
              </a:solidFill>
            </a:endParaRPr>
          </a:p>
          <a:p>
            <a:pPr marL="285750" lvl="0" indent="-241300" algn="l" rtl="0">
              <a:spcBef>
                <a:spcPts val="1000"/>
              </a:spcBef>
              <a:spcAft>
                <a:spcPts val="1000"/>
              </a:spcAft>
              <a:buClr>
                <a:schemeClr val="accent2"/>
              </a:buClr>
              <a:buSzPts val="1100"/>
              <a:buChar char="●"/>
            </a:pPr>
            <a:r>
              <a:rPr lang="en" sz="1100">
                <a:solidFill>
                  <a:schemeClr val="dk1"/>
                </a:solidFill>
              </a:rPr>
              <a:t>Sensitivity vs. provider clinical judgement</a:t>
            </a:r>
            <a:endParaRPr sz="1100"/>
          </a:p>
        </p:txBody>
      </p:sp>
      <p:pic>
        <p:nvPicPr>
          <p:cNvPr id="1091" name="Google Shape;1091;g23b2ef4b4e1_0_1021"/>
          <p:cNvPicPr preferRelativeResize="0"/>
          <p:nvPr/>
        </p:nvPicPr>
        <p:blipFill>
          <a:blip r:embed="rId3">
            <a:alphaModFix/>
          </a:blip>
          <a:stretch>
            <a:fillRect/>
          </a:stretch>
        </p:blipFill>
        <p:spPr>
          <a:xfrm>
            <a:off x="594445" y="1476575"/>
            <a:ext cx="670571" cy="669468"/>
          </a:xfrm>
          <a:prstGeom prst="rect">
            <a:avLst/>
          </a:prstGeom>
          <a:noFill/>
          <a:ln>
            <a:noFill/>
          </a:ln>
        </p:spPr>
      </p:pic>
      <p:pic>
        <p:nvPicPr>
          <p:cNvPr id="1092" name="Google Shape;1092;g23b2ef4b4e1_0_1021"/>
          <p:cNvPicPr preferRelativeResize="0"/>
          <p:nvPr/>
        </p:nvPicPr>
        <p:blipFill>
          <a:blip r:embed="rId4">
            <a:alphaModFix/>
          </a:blip>
          <a:stretch>
            <a:fillRect/>
          </a:stretch>
        </p:blipFill>
        <p:spPr>
          <a:xfrm>
            <a:off x="3505170" y="1476579"/>
            <a:ext cx="670571" cy="669468"/>
          </a:xfrm>
          <a:prstGeom prst="rect">
            <a:avLst/>
          </a:prstGeom>
          <a:noFill/>
          <a:ln>
            <a:noFill/>
          </a:ln>
        </p:spPr>
      </p:pic>
      <p:pic>
        <p:nvPicPr>
          <p:cNvPr id="1093" name="Google Shape;1093;g23b2ef4b4e1_0_1021"/>
          <p:cNvPicPr preferRelativeResize="0"/>
          <p:nvPr/>
        </p:nvPicPr>
        <p:blipFill>
          <a:blip r:embed="rId5">
            <a:alphaModFix/>
          </a:blip>
          <a:stretch>
            <a:fillRect/>
          </a:stretch>
        </p:blipFill>
        <p:spPr>
          <a:xfrm>
            <a:off x="6415900" y="1476571"/>
            <a:ext cx="670668" cy="6694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21"/>
          <p:cNvSpPr txBox="1">
            <a:spLocks noGrp="1"/>
          </p:cNvSpPr>
          <p:nvPr>
            <p:ph type="title"/>
          </p:nvPr>
        </p:nvSpPr>
        <p:spPr>
          <a:xfrm>
            <a:off x="579600" y="974025"/>
            <a:ext cx="7984800" cy="1895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lt1"/>
              </a:buClr>
              <a:buSzPts val="3600"/>
              <a:buFont typeface="Source Sans Pro SemiBold"/>
              <a:buNone/>
            </a:pPr>
            <a:r>
              <a:rPr lang="en" sz="3400"/>
              <a:t>Implications for Specialty Care and </a:t>
            </a:r>
            <a:br>
              <a:rPr lang="en" sz="3400"/>
            </a:br>
            <a:r>
              <a:rPr lang="en" sz="3400"/>
              <a:t>Health System Preparedness  </a:t>
            </a:r>
            <a:endParaRPr sz="3400"/>
          </a:p>
        </p:txBody>
      </p:sp>
      <p:sp>
        <p:nvSpPr>
          <p:cNvPr id="1099" name="Google Shape;1099;p21"/>
          <p:cNvSpPr txBox="1">
            <a:spLocks noGrp="1"/>
          </p:cNvSpPr>
          <p:nvPr>
            <p:ph type="subTitle" idx="1"/>
          </p:nvPr>
        </p:nvSpPr>
        <p:spPr>
          <a:xfrm>
            <a:off x="914400" y="2932196"/>
            <a:ext cx="7315200" cy="420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1000"/>
              </a:spcAft>
              <a:buSzPts val="2200"/>
              <a:buNone/>
            </a:pPr>
            <a:r>
              <a:rPr lang="en"/>
              <a:t>Dr. Jared Brosch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23b2ef4b4e1_0_1"/>
          <p:cNvSpPr txBox="1"/>
          <p:nvPr/>
        </p:nvSpPr>
        <p:spPr>
          <a:xfrm>
            <a:off x="1650450" y="497900"/>
            <a:ext cx="5843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DCR </a:t>
            </a:r>
            <a:r>
              <a:rPr lang="en" sz="1700" b="1">
                <a:latin typeface="Source Sans Pro"/>
                <a:ea typeface="Source Sans Pro"/>
                <a:cs typeface="Source Sans Pro"/>
                <a:sym typeface="Source Sans Pro"/>
              </a:rPr>
              <a:t>Pathway at IUH</a:t>
            </a:r>
            <a:endParaRPr sz="1800" b="1">
              <a:latin typeface="Source Sans Pro"/>
              <a:ea typeface="Source Sans Pro"/>
              <a:cs typeface="Source Sans Pro"/>
              <a:sym typeface="Source Sans Pro"/>
            </a:endParaRPr>
          </a:p>
        </p:txBody>
      </p:sp>
      <p:cxnSp>
        <p:nvCxnSpPr>
          <p:cNvPr id="1105" name="Google Shape;1105;g23b2ef4b4e1_0_1"/>
          <p:cNvCxnSpPr/>
          <p:nvPr/>
        </p:nvCxnSpPr>
        <p:spPr>
          <a:xfrm rot="-5400000" flipH="1">
            <a:off x="1513994" y="1962499"/>
            <a:ext cx="333900" cy="600"/>
          </a:xfrm>
          <a:prstGeom prst="bentConnector3">
            <a:avLst>
              <a:gd name="adj1" fmla="val 50000"/>
            </a:avLst>
          </a:prstGeom>
          <a:noFill/>
          <a:ln w="9525" cap="flat" cmpd="sng">
            <a:solidFill>
              <a:srgbClr val="86C65A"/>
            </a:solidFill>
            <a:prstDash val="solid"/>
            <a:round/>
            <a:headEnd type="none" w="med" len="med"/>
            <a:tailEnd type="triangle" w="med" len="med"/>
          </a:ln>
        </p:spPr>
      </p:cxnSp>
      <p:grpSp>
        <p:nvGrpSpPr>
          <p:cNvPr id="1106" name="Google Shape;1106;g23b2ef4b4e1_0_1"/>
          <p:cNvGrpSpPr/>
          <p:nvPr/>
        </p:nvGrpSpPr>
        <p:grpSpPr>
          <a:xfrm>
            <a:off x="492113" y="1155862"/>
            <a:ext cx="2377663" cy="639909"/>
            <a:chOff x="6488363" y="1358088"/>
            <a:chExt cx="2377663" cy="639909"/>
          </a:xfrm>
        </p:grpSpPr>
        <p:sp>
          <p:nvSpPr>
            <p:cNvPr id="1107" name="Google Shape;1107;g23b2ef4b4e1_0_1"/>
            <p:cNvSpPr/>
            <p:nvPr/>
          </p:nvSpPr>
          <p:spPr>
            <a:xfrm>
              <a:off x="6488525" y="1358097"/>
              <a:ext cx="2377500" cy="639900"/>
            </a:xfrm>
            <a:prstGeom prst="rect">
              <a:avLst/>
            </a:prstGeom>
            <a:solidFill>
              <a:schemeClr val="lt1"/>
            </a:solidFill>
            <a:ln w="9525" cap="flat" cmpd="sng">
              <a:solidFill>
                <a:srgbClr val="86C65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g23b2ef4b4e1_0_1"/>
            <p:cNvSpPr txBox="1"/>
            <p:nvPr/>
          </p:nvSpPr>
          <p:spPr>
            <a:xfrm>
              <a:off x="6488363" y="1358088"/>
              <a:ext cx="2377500" cy="274500"/>
            </a:xfrm>
            <a:prstGeom prst="rect">
              <a:avLst/>
            </a:prstGeom>
            <a:solidFill>
              <a:srgbClr val="86C65A"/>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GREEN (4-5)</a:t>
              </a:r>
              <a:endParaRPr sz="1100" b="1">
                <a:latin typeface="Source Sans Pro"/>
                <a:ea typeface="Source Sans Pro"/>
                <a:cs typeface="Source Sans Pro"/>
                <a:sym typeface="Source Sans Pro"/>
              </a:endParaRPr>
            </a:p>
          </p:txBody>
        </p:sp>
        <p:sp>
          <p:nvSpPr>
            <p:cNvPr id="1109" name="Google Shape;1109;g23b2ef4b4e1_0_1"/>
            <p:cNvSpPr txBox="1"/>
            <p:nvPr/>
          </p:nvSpPr>
          <p:spPr>
            <a:xfrm>
              <a:off x="6488525" y="1609470"/>
              <a:ext cx="2377500" cy="38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Not indicative of cognitive impairment</a:t>
              </a:r>
              <a:endParaRPr sz="1000">
                <a:latin typeface="Source Sans Pro"/>
                <a:ea typeface="Source Sans Pro"/>
                <a:cs typeface="Source Sans Pro"/>
                <a:sym typeface="Source Sans Pro"/>
              </a:endParaRPr>
            </a:p>
          </p:txBody>
        </p:sp>
      </p:grpSp>
      <p:sp>
        <p:nvSpPr>
          <p:cNvPr id="1110" name="Google Shape;1110;g23b2ef4b4e1_0_1"/>
          <p:cNvSpPr/>
          <p:nvPr/>
        </p:nvSpPr>
        <p:spPr>
          <a:xfrm>
            <a:off x="766550" y="2129800"/>
            <a:ext cx="1828800" cy="1113600"/>
          </a:xfrm>
          <a:prstGeom prst="roundRect">
            <a:avLst>
              <a:gd name="adj" fmla="val 12258"/>
            </a:avLst>
          </a:prstGeom>
          <a:solidFill>
            <a:srgbClr val="86C65A">
              <a:alpha val="2157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latin typeface="Source Sans Pro"/>
                <a:ea typeface="Source Sans Pro"/>
                <a:cs typeface="Source Sans Pro"/>
                <a:sym typeface="Source Sans Pro"/>
              </a:rPr>
              <a:t>Encourage lifestyle management</a:t>
            </a:r>
            <a:endParaRPr sz="1100"/>
          </a:p>
        </p:txBody>
      </p:sp>
      <p:cxnSp>
        <p:nvCxnSpPr>
          <p:cNvPr id="1111" name="Google Shape;1111;g23b2ef4b4e1_0_1"/>
          <p:cNvCxnSpPr/>
          <p:nvPr/>
        </p:nvCxnSpPr>
        <p:spPr>
          <a:xfrm>
            <a:off x="7460494" y="1795850"/>
            <a:ext cx="5100" cy="333900"/>
          </a:xfrm>
          <a:prstGeom prst="straightConnector1">
            <a:avLst/>
          </a:prstGeom>
          <a:noFill/>
          <a:ln w="9525" cap="flat" cmpd="sng">
            <a:solidFill>
              <a:srgbClr val="EE6055"/>
            </a:solidFill>
            <a:prstDash val="solid"/>
            <a:round/>
            <a:headEnd type="none" w="med" len="med"/>
            <a:tailEnd type="triangle" w="med" len="med"/>
          </a:ln>
        </p:spPr>
      </p:cxnSp>
      <p:grpSp>
        <p:nvGrpSpPr>
          <p:cNvPr id="1112" name="Google Shape;1112;g23b2ef4b4e1_0_1"/>
          <p:cNvGrpSpPr/>
          <p:nvPr/>
        </p:nvGrpSpPr>
        <p:grpSpPr>
          <a:xfrm>
            <a:off x="6274213" y="1155862"/>
            <a:ext cx="2377663" cy="639883"/>
            <a:chOff x="6488363" y="3158238"/>
            <a:chExt cx="2377663" cy="639883"/>
          </a:xfrm>
        </p:grpSpPr>
        <p:sp>
          <p:nvSpPr>
            <p:cNvPr id="1113" name="Google Shape;1113;g23b2ef4b4e1_0_1"/>
            <p:cNvSpPr txBox="1"/>
            <p:nvPr/>
          </p:nvSpPr>
          <p:spPr>
            <a:xfrm>
              <a:off x="6488363" y="3158238"/>
              <a:ext cx="2377500" cy="274500"/>
            </a:xfrm>
            <a:prstGeom prst="rect">
              <a:avLst/>
            </a:prstGeom>
            <a:solidFill>
              <a:srgbClr val="EE6055"/>
            </a:solidFill>
            <a:ln w="9525" cap="flat" cmpd="sng">
              <a:solidFill>
                <a:srgbClr val="EE60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RED (0-1)</a:t>
              </a:r>
              <a:endParaRPr sz="1100" b="1">
                <a:latin typeface="Source Sans Pro"/>
                <a:ea typeface="Source Sans Pro"/>
                <a:cs typeface="Source Sans Pro"/>
                <a:sym typeface="Source Sans Pro"/>
              </a:endParaRPr>
            </a:p>
          </p:txBody>
        </p:sp>
        <p:sp>
          <p:nvSpPr>
            <p:cNvPr id="1114" name="Google Shape;1114;g23b2ef4b4e1_0_1"/>
            <p:cNvSpPr txBox="1"/>
            <p:nvPr/>
          </p:nvSpPr>
          <p:spPr>
            <a:xfrm>
              <a:off x="6488525" y="3409620"/>
              <a:ext cx="2377500" cy="388500"/>
            </a:xfrm>
            <a:prstGeom prst="rect">
              <a:avLst/>
            </a:prstGeom>
            <a:noFill/>
            <a:ln w="9525" cap="flat" cmpd="sng">
              <a:solidFill>
                <a:srgbClr val="EE605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Indicative of cognitive impairment</a:t>
              </a:r>
              <a:endParaRPr sz="1000">
                <a:latin typeface="Source Sans Pro"/>
                <a:ea typeface="Source Sans Pro"/>
                <a:cs typeface="Source Sans Pro"/>
                <a:sym typeface="Source Sans Pro"/>
              </a:endParaRPr>
            </a:p>
          </p:txBody>
        </p:sp>
      </p:grpSp>
      <p:sp>
        <p:nvSpPr>
          <p:cNvPr id="1115" name="Google Shape;1115;g23b2ef4b4e1_0_1"/>
          <p:cNvSpPr/>
          <p:nvPr/>
        </p:nvSpPr>
        <p:spPr>
          <a:xfrm>
            <a:off x="6548650" y="2129856"/>
            <a:ext cx="1828800" cy="1910400"/>
          </a:xfrm>
          <a:prstGeom prst="roundRect">
            <a:avLst>
              <a:gd name="adj" fmla="val 7970"/>
            </a:avLst>
          </a:prstGeom>
          <a:solidFill>
            <a:srgbClr val="EE6055">
              <a:alpha val="2200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latin typeface="Source Sans Pro"/>
                <a:ea typeface="Source Sans Pro"/>
                <a:cs typeface="Source Sans Pro"/>
                <a:sym typeface="Source Sans Pro"/>
              </a:rPr>
              <a:t>Consider referral to </a:t>
            </a:r>
            <a:br>
              <a:rPr lang="en" sz="1100">
                <a:latin typeface="Source Sans Pro"/>
                <a:ea typeface="Source Sans Pro"/>
                <a:cs typeface="Source Sans Pro"/>
                <a:sym typeface="Source Sans Pro"/>
              </a:rPr>
            </a:br>
            <a:r>
              <a:rPr lang="en" sz="1100">
                <a:latin typeface="Source Sans Pro"/>
                <a:ea typeface="Source Sans Pro"/>
                <a:cs typeface="Source Sans Pro"/>
                <a:sym typeface="Source Sans Pro"/>
              </a:rPr>
              <a:t>Brain Health Navigator</a:t>
            </a:r>
            <a:endParaRPr sz="1100">
              <a:latin typeface="Source Sans Pro"/>
              <a:ea typeface="Source Sans Pro"/>
              <a:cs typeface="Source Sans Pro"/>
              <a:sym typeface="Source Sans Pro"/>
            </a:endParaRPr>
          </a:p>
          <a:p>
            <a:pPr marL="0" lvl="0" indent="0" algn="ctr" rtl="0">
              <a:lnSpc>
                <a:spcPct val="115000"/>
              </a:lnSpc>
              <a:spcBef>
                <a:spcPts val="1000"/>
              </a:spcBef>
              <a:spcAft>
                <a:spcPts val="0"/>
              </a:spcAft>
              <a:buNone/>
            </a:pPr>
            <a:r>
              <a:rPr lang="en" sz="1100">
                <a:latin typeface="Source Sans Pro"/>
                <a:ea typeface="Source Sans Pro"/>
                <a:cs typeface="Source Sans Pro"/>
                <a:sym typeface="Source Sans Pro"/>
              </a:rPr>
              <a:t>Recommend blood biomarker test </a:t>
            </a:r>
            <a:endParaRPr sz="1100">
              <a:latin typeface="Source Sans Pro"/>
              <a:ea typeface="Source Sans Pro"/>
              <a:cs typeface="Source Sans Pro"/>
              <a:sym typeface="Source Sans Pro"/>
            </a:endParaRPr>
          </a:p>
          <a:p>
            <a:pPr marL="0" lvl="0" indent="0" algn="ctr" rtl="0">
              <a:lnSpc>
                <a:spcPct val="115000"/>
              </a:lnSpc>
              <a:spcBef>
                <a:spcPts val="1000"/>
              </a:spcBef>
              <a:spcAft>
                <a:spcPts val="0"/>
              </a:spcAft>
              <a:buNone/>
            </a:pPr>
            <a:r>
              <a:rPr lang="en" sz="1100">
                <a:latin typeface="Source Sans Pro"/>
                <a:ea typeface="Source Sans Pro"/>
                <a:cs typeface="Source Sans Pro"/>
                <a:sym typeface="Source Sans Pro"/>
              </a:rPr>
              <a:t>Referral to Neuro/Geriatrics</a:t>
            </a:r>
            <a:endParaRPr sz="1100">
              <a:latin typeface="Source Sans Pro"/>
              <a:ea typeface="Source Sans Pro"/>
              <a:cs typeface="Source Sans Pro"/>
              <a:sym typeface="Source Sans Pro"/>
            </a:endParaRPr>
          </a:p>
        </p:txBody>
      </p:sp>
      <p:cxnSp>
        <p:nvCxnSpPr>
          <p:cNvPr id="1116" name="Google Shape;1116;g23b2ef4b4e1_0_1"/>
          <p:cNvCxnSpPr/>
          <p:nvPr/>
        </p:nvCxnSpPr>
        <p:spPr>
          <a:xfrm rot="-5400000" flipH="1">
            <a:off x="4405044" y="1962500"/>
            <a:ext cx="333900" cy="600"/>
          </a:xfrm>
          <a:prstGeom prst="bentConnector3">
            <a:avLst>
              <a:gd name="adj1" fmla="val 50000"/>
            </a:avLst>
          </a:prstGeom>
          <a:noFill/>
          <a:ln w="9525" cap="flat" cmpd="sng">
            <a:solidFill>
              <a:srgbClr val="F0C33E"/>
            </a:solidFill>
            <a:prstDash val="solid"/>
            <a:round/>
            <a:headEnd type="none" w="med" len="med"/>
            <a:tailEnd type="triangle" w="med" len="med"/>
          </a:ln>
        </p:spPr>
      </p:cxnSp>
      <p:grpSp>
        <p:nvGrpSpPr>
          <p:cNvPr id="1117" name="Google Shape;1117;g23b2ef4b4e1_0_1"/>
          <p:cNvGrpSpPr/>
          <p:nvPr/>
        </p:nvGrpSpPr>
        <p:grpSpPr>
          <a:xfrm>
            <a:off x="3383163" y="1155863"/>
            <a:ext cx="2377663" cy="639883"/>
            <a:chOff x="6488363" y="2258163"/>
            <a:chExt cx="2377663" cy="639883"/>
          </a:xfrm>
        </p:grpSpPr>
        <p:sp>
          <p:nvSpPr>
            <p:cNvPr id="1118" name="Google Shape;1118;g23b2ef4b4e1_0_1"/>
            <p:cNvSpPr txBox="1"/>
            <p:nvPr/>
          </p:nvSpPr>
          <p:spPr>
            <a:xfrm>
              <a:off x="6488363" y="2258163"/>
              <a:ext cx="2377500" cy="274500"/>
            </a:xfrm>
            <a:prstGeom prst="rect">
              <a:avLst/>
            </a:prstGeom>
            <a:solidFill>
              <a:srgbClr val="F0C33E"/>
            </a:solidFill>
            <a:ln w="9525" cap="flat" cmpd="sng">
              <a:solidFill>
                <a:srgbClr val="F0C33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Source Sans Pro"/>
                  <a:ea typeface="Source Sans Pro"/>
                  <a:cs typeface="Source Sans Pro"/>
                  <a:sym typeface="Source Sans Pro"/>
                </a:rPr>
                <a:t>YELLOW (2-3)</a:t>
              </a:r>
              <a:endParaRPr sz="1100" b="1">
                <a:latin typeface="Source Sans Pro"/>
                <a:ea typeface="Source Sans Pro"/>
                <a:cs typeface="Source Sans Pro"/>
                <a:sym typeface="Source Sans Pro"/>
              </a:endParaRPr>
            </a:p>
          </p:txBody>
        </p:sp>
        <p:sp>
          <p:nvSpPr>
            <p:cNvPr id="1119" name="Google Shape;1119;g23b2ef4b4e1_0_1"/>
            <p:cNvSpPr txBox="1"/>
            <p:nvPr/>
          </p:nvSpPr>
          <p:spPr>
            <a:xfrm>
              <a:off x="6488525" y="2509545"/>
              <a:ext cx="2377500" cy="388500"/>
            </a:xfrm>
            <a:prstGeom prst="rect">
              <a:avLst/>
            </a:prstGeom>
            <a:noFill/>
            <a:ln w="9525" cap="flat" cmpd="sng">
              <a:solidFill>
                <a:srgbClr val="F0C33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Source Sans Pro"/>
                  <a:ea typeface="Source Sans Pro"/>
                  <a:cs typeface="Source Sans Pro"/>
                  <a:sym typeface="Source Sans Pro"/>
                </a:rPr>
                <a:t>Borderline for cognitive impairment</a:t>
              </a:r>
              <a:endParaRPr sz="1000">
                <a:latin typeface="Source Sans Pro"/>
                <a:ea typeface="Source Sans Pro"/>
                <a:cs typeface="Source Sans Pro"/>
                <a:sym typeface="Source Sans Pro"/>
              </a:endParaRPr>
            </a:p>
          </p:txBody>
        </p:sp>
      </p:grpSp>
      <p:sp>
        <p:nvSpPr>
          <p:cNvPr id="1120" name="Google Shape;1120;g23b2ef4b4e1_0_1"/>
          <p:cNvSpPr/>
          <p:nvPr/>
        </p:nvSpPr>
        <p:spPr>
          <a:xfrm>
            <a:off x="3657600" y="2129825"/>
            <a:ext cx="1828800" cy="1440000"/>
          </a:xfrm>
          <a:prstGeom prst="roundRect">
            <a:avLst>
              <a:gd name="adj" fmla="val 9120"/>
            </a:avLst>
          </a:prstGeom>
          <a:solidFill>
            <a:srgbClr val="F0C33E">
              <a:alpha val="21570"/>
            </a:srgbClr>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latin typeface="Source Sans Pro"/>
                <a:ea typeface="Source Sans Pro"/>
                <a:cs typeface="Source Sans Pro"/>
                <a:sym typeface="Source Sans Pro"/>
              </a:rPr>
              <a:t>Consider referral to </a:t>
            </a:r>
            <a:br>
              <a:rPr lang="en" sz="1100">
                <a:latin typeface="Source Sans Pro"/>
                <a:ea typeface="Source Sans Pro"/>
                <a:cs typeface="Source Sans Pro"/>
                <a:sym typeface="Source Sans Pro"/>
              </a:rPr>
            </a:br>
            <a:r>
              <a:rPr lang="en" sz="1100">
                <a:latin typeface="Source Sans Pro"/>
                <a:ea typeface="Source Sans Pro"/>
                <a:cs typeface="Source Sans Pro"/>
                <a:sym typeface="Source Sans Pro"/>
              </a:rPr>
              <a:t>Brain Health Navigator</a:t>
            </a:r>
            <a:endParaRPr sz="1100">
              <a:latin typeface="Source Sans Pro"/>
              <a:ea typeface="Source Sans Pro"/>
              <a:cs typeface="Source Sans Pro"/>
              <a:sym typeface="Source Sans Pro"/>
            </a:endParaRPr>
          </a:p>
          <a:p>
            <a:pPr marL="0" lvl="0" indent="0" algn="ctr" rtl="0">
              <a:lnSpc>
                <a:spcPct val="115000"/>
              </a:lnSpc>
              <a:spcBef>
                <a:spcPts val="1000"/>
              </a:spcBef>
              <a:spcAft>
                <a:spcPts val="0"/>
              </a:spcAft>
              <a:buNone/>
            </a:pPr>
            <a:r>
              <a:rPr lang="en" sz="1100">
                <a:latin typeface="Source Sans Pro"/>
                <a:ea typeface="Source Sans Pro"/>
                <a:cs typeface="Source Sans Pro"/>
                <a:sym typeface="Source Sans Pro"/>
              </a:rPr>
              <a:t>Encourage lifestyle management</a:t>
            </a:r>
            <a:endParaRPr sz="1100">
              <a:latin typeface="Source Sans Pro"/>
              <a:ea typeface="Source Sans Pro"/>
              <a:cs typeface="Source Sans Pro"/>
              <a:sym typeface="Source Sans Pr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g23b2ef4b4e1_0_199"/>
          <p:cNvSpPr txBox="1">
            <a:spLocks noGrp="1"/>
          </p:cNvSpPr>
          <p:nvPr>
            <p:ph type="title"/>
          </p:nvPr>
        </p:nvSpPr>
        <p:spPr>
          <a:xfrm>
            <a:off x="512064" y="361507"/>
            <a:ext cx="8229600" cy="76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IUH DCR Results — Capturing opportunities for earlier intervention </a:t>
            </a:r>
            <a:endParaRPr/>
          </a:p>
        </p:txBody>
      </p:sp>
      <p:graphicFrame>
        <p:nvGraphicFramePr>
          <p:cNvPr id="1126" name="Google Shape;1126;g23b2ef4b4e1_0_199"/>
          <p:cNvGraphicFramePr/>
          <p:nvPr/>
        </p:nvGraphicFramePr>
        <p:xfrm>
          <a:off x="691638" y="1008988"/>
          <a:ext cx="3000000" cy="3000000"/>
        </p:xfrm>
        <a:graphic>
          <a:graphicData uri="http://schemas.openxmlformats.org/drawingml/2006/table">
            <a:tbl>
              <a:tblPr>
                <a:noFill/>
                <a:tableStyleId>{1A318146-B7DC-4442-91F9-C2F1614A1D4A}</a:tableStyleId>
              </a:tblPr>
              <a:tblGrid>
                <a:gridCol w="679875">
                  <a:extLst>
                    <a:ext uri="{9D8B030D-6E8A-4147-A177-3AD203B41FA5}">
                      <a16:colId xmlns:a16="http://schemas.microsoft.com/office/drawing/2014/main" val="20000"/>
                    </a:ext>
                  </a:extLst>
                </a:gridCol>
                <a:gridCol w="1451725">
                  <a:extLst>
                    <a:ext uri="{9D8B030D-6E8A-4147-A177-3AD203B41FA5}">
                      <a16:colId xmlns:a16="http://schemas.microsoft.com/office/drawing/2014/main" val="20001"/>
                    </a:ext>
                  </a:extLst>
                </a:gridCol>
                <a:gridCol w="1451725">
                  <a:extLst>
                    <a:ext uri="{9D8B030D-6E8A-4147-A177-3AD203B41FA5}">
                      <a16:colId xmlns:a16="http://schemas.microsoft.com/office/drawing/2014/main" val="20002"/>
                    </a:ext>
                  </a:extLst>
                </a:gridCol>
                <a:gridCol w="1451725">
                  <a:extLst>
                    <a:ext uri="{9D8B030D-6E8A-4147-A177-3AD203B41FA5}">
                      <a16:colId xmlns:a16="http://schemas.microsoft.com/office/drawing/2014/main" val="20003"/>
                    </a:ext>
                  </a:extLst>
                </a:gridCol>
              </a:tblGrid>
              <a:tr h="365725">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Site </a:t>
                      </a:r>
                      <a:endParaRPr sz="1200" b="1">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Green </a:t>
                      </a:r>
                      <a:br>
                        <a:rPr lang="en" sz="1200" b="1">
                          <a:latin typeface="Source Sans Pro"/>
                          <a:ea typeface="Source Sans Pro"/>
                          <a:cs typeface="Source Sans Pro"/>
                          <a:sym typeface="Source Sans Pro"/>
                        </a:rPr>
                      </a:br>
                      <a:r>
                        <a:rPr lang="en" sz="1200" b="1">
                          <a:latin typeface="Source Sans Pro"/>
                          <a:ea typeface="Source Sans Pro"/>
                          <a:cs typeface="Source Sans Pro"/>
                          <a:sym typeface="Source Sans Pro"/>
                        </a:rPr>
                        <a:t>(DCR 4-5)</a:t>
                      </a:r>
                      <a:br>
                        <a:rPr lang="en" sz="1200" b="1">
                          <a:latin typeface="Source Sans Pro"/>
                          <a:ea typeface="Source Sans Pro"/>
                          <a:cs typeface="Source Sans Pro"/>
                          <a:sym typeface="Source Sans Pro"/>
                        </a:rPr>
                      </a:br>
                      <a:endParaRPr sz="1200" b="1">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86C65A"/>
                    </a:solidFill>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Yellow </a:t>
                      </a:r>
                      <a:br>
                        <a:rPr lang="en" sz="1200" b="1">
                          <a:latin typeface="Source Sans Pro"/>
                          <a:ea typeface="Source Sans Pro"/>
                          <a:cs typeface="Source Sans Pro"/>
                          <a:sym typeface="Source Sans Pro"/>
                        </a:rPr>
                      </a:br>
                      <a:r>
                        <a:rPr lang="en" sz="1200" b="1">
                          <a:latin typeface="Source Sans Pro"/>
                          <a:ea typeface="Source Sans Pro"/>
                          <a:cs typeface="Source Sans Pro"/>
                          <a:sym typeface="Source Sans Pro"/>
                        </a:rPr>
                        <a:t>(DCR 2-3)</a:t>
                      </a:r>
                      <a:endParaRPr sz="1200" b="1">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solidFill>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Red </a:t>
                      </a:r>
                      <a:br>
                        <a:rPr lang="en" sz="1200" b="1">
                          <a:latin typeface="Source Sans Pro"/>
                          <a:ea typeface="Source Sans Pro"/>
                          <a:cs typeface="Source Sans Pro"/>
                          <a:sym typeface="Source Sans Pro"/>
                        </a:rPr>
                      </a:br>
                      <a:r>
                        <a:rPr lang="en" sz="1200" b="1">
                          <a:latin typeface="Source Sans Pro"/>
                          <a:ea typeface="Source Sans Pro"/>
                          <a:cs typeface="Source Sans Pro"/>
                          <a:sym typeface="Source Sans Pro"/>
                        </a:rPr>
                        <a:t>(DCR 0-1)</a:t>
                      </a:r>
                      <a:endParaRPr sz="1200" b="1">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EE6055"/>
                    </a:solidFill>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83</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130</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72</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2</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17</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9</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3</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3</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115</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100</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28</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3"/>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4</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214</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117</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35</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4"/>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5</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223</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169</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43</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5"/>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6</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9</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8</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chemeClr val="lt2"/>
                      </a:solidFill>
                      <a:prstDash val="solid"/>
                      <a:round/>
                      <a:headEnd type="none" w="sm" len="sm"/>
                      <a:tailEnd type="none" w="sm" len="sm"/>
                    </a:lnB>
                    <a:solidFill>
                      <a:srgbClr val="F0C33E">
                        <a:alpha val="17650"/>
                      </a:srgbClr>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4</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r h="365725">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Total</a:t>
                      </a:r>
                      <a:endParaRPr sz="1200" b="1">
                        <a:latin typeface="Source Sans Pro"/>
                        <a:ea typeface="Source Sans Pro"/>
                        <a:cs typeface="Source Sans Pro"/>
                        <a:sym typeface="Source Sans Pro"/>
                      </a:endParaRPr>
                    </a:p>
                  </a:txBody>
                  <a:tcPr marL="91425" marR="91425" marT="91425" marB="91425">
                    <a:lnL w="9525" cap="flat" cmpd="sng">
                      <a:solidFill>
                        <a:schemeClr val="lt2"/>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6E6E8"/>
                    </a:solidFill>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661 (48%)</a:t>
                      </a:r>
                      <a:endParaRPr sz="1200" b="1">
                        <a:latin typeface="Source Sans Pro"/>
                        <a:ea typeface="Source Sans Pro"/>
                        <a:cs typeface="Source Sans Pro"/>
                        <a:sym typeface="Source Sans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6E6E8"/>
                    </a:solidFill>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533 (39%)</a:t>
                      </a:r>
                      <a:endParaRPr sz="1200" b="1">
                        <a:latin typeface="Source Sans Pro"/>
                        <a:ea typeface="Source Sans Pro"/>
                        <a:cs typeface="Source Sans Pro"/>
                        <a:sym typeface="Source Sans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6E6E8"/>
                    </a:solidFill>
                  </a:tcPr>
                </a:tc>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185 (13%)</a:t>
                      </a:r>
                      <a:endParaRPr sz="1200" b="1">
                        <a:latin typeface="Source Sans Pro"/>
                        <a:ea typeface="Source Sans Pro"/>
                        <a:cs typeface="Source Sans Pro"/>
                        <a:sym typeface="Source Sans Pro"/>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6E6E8"/>
                    </a:solidFill>
                  </a:tcPr>
                </a:tc>
                <a:extLst>
                  <a:ext uri="{0D108BD9-81ED-4DB2-BD59-A6C34878D82A}">
                    <a16:rowId xmlns:a16="http://schemas.microsoft.com/office/drawing/2014/main" val="10007"/>
                  </a:ext>
                </a:extLst>
              </a:tr>
            </a:tbl>
          </a:graphicData>
        </a:graphic>
      </p:graphicFrame>
      <p:sp>
        <p:nvSpPr>
          <p:cNvPr id="1127" name="Google Shape;1127;g23b2ef4b4e1_0_199"/>
          <p:cNvSpPr/>
          <p:nvPr/>
        </p:nvSpPr>
        <p:spPr>
          <a:xfrm>
            <a:off x="2823250" y="1009000"/>
            <a:ext cx="1451700" cy="3291600"/>
          </a:xfrm>
          <a:prstGeom prst="rect">
            <a:avLst/>
          </a:prstGeom>
          <a:noFill/>
          <a:ln w="28575" cap="flat" cmpd="sng">
            <a:solidFill>
              <a:srgbClr val="4545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g23b2ef4b4e1_0_199"/>
          <p:cNvSpPr txBox="1">
            <a:spLocks noGrp="1"/>
          </p:cNvSpPr>
          <p:nvPr>
            <p:ph type="body" idx="1"/>
          </p:nvPr>
        </p:nvSpPr>
        <p:spPr>
          <a:xfrm>
            <a:off x="766425" y="4724050"/>
            <a:ext cx="8103300" cy="4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solidFill>
                  <a:srgbClr val="888888"/>
                </a:solidFill>
                <a:highlight>
                  <a:schemeClr val="lt1"/>
                </a:highlight>
              </a:rPr>
              <a:t>Data represented: June - Dec 2022</a:t>
            </a:r>
            <a:endParaRPr/>
          </a:p>
        </p:txBody>
      </p:sp>
      <p:graphicFrame>
        <p:nvGraphicFramePr>
          <p:cNvPr id="1129" name="Google Shape;1129;g23b2ef4b4e1_0_199"/>
          <p:cNvGraphicFramePr/>
          <p:nvPr/>
        </p:nvGraphicFramePr>
        <p:xfrm>
          <a:off x="6119388" y="1008988"/>
          <a:ext cx="3000000" cy="3000000"/>
        </p:xfrm>
        <a:graphic>
          <a:graphicData uri="http://schemas.openxmlformats.org/drawingml/2006/table">
            <a:tbl>
              <a:tblPr>
                <a:noFill/>
                <a:tableStyleId>{1A318146-B7DC-4442-91F9-C2F1614A1D4A}</a:tableStyleId>
              </a:tblPr>
              <a:tblGrid>
                <a:gridCol w="2393675">
                  <a:extLst>
                    <a:ext uri="{9D8B030D-6E8A-4147-A177-3AD203B41FA5}">
                      <a16:colId xmlns:a16="http://schemas.microsoft.com/office/drawing/2014/main" val="20000"/>
                    </a:ext>
                  </a:extLst>
                </a:gridCol>
              </a:tblGrid>
              <a:tr h="365725">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Prospective tx eligibility rates among Brain Health Navigator </a:t>
                      </a:r>
                      <a:r>
                        <a:rPr lang="en" sz="1200" b="1">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referrals (Yellow or Red) </a:t>
                      </a:r>
                      <a:endParaRPr sz="1200" b="1">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0"/>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77% (30/39</a:t>
                      </a: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1"/>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75%</a:t>
                      </a:r>
                      <a:r>
                        <a:rPr lang="en" sz="1200">
                          <a:latin typeface="Source Sans Pro"/>
                          <a:ea typeface="Source Sans Pro"/>
                          <a:cs typeface="Source Sans Pro"/>
                          <a:sym typeface="Source Sans Pro"/>
                        </a:rPr>
                        <a:t> (3/4)</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2"/>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63%</a:t>
                      </a:r>
                      <a:r>
                        <a:rPr lang="en" sz="1200">
                          <a:latin typeface="Source Sans Pro"/>
                          <a:ea typeface="Source Sans Pro"/>
                          <a:cs typeface="Source Sans Pro"/>
                          <a:sym typeface="Source Sans Pro"/>
                        </a:rPr>
                        <a:t>  (5/8)</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3"/>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83% (</a:t>
                      </a: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5/6) </a:t>
                      </a:r>
                      <a:r>
                        <a:rPr lang="en" sz="1200">
                          <a:latin typeface="Source Sans Pro"/>
                          <a:ea typeface="Source Sans Pro"/>
                          <a:cs typeface="Source Sans Pro"/>
                          <a:sym typeface="Source Sans Pro"/>
                        </a:rPr>
                        <a:t> </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4"/>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75% (</a:t>
                      </a: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9/12) </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rgbClr val="E6E6E8"/>
                      </a:solidFill>
                      <a:prstDash val="solid"/>
                      <a:round/>
                      <a:headEnd type="none" w="sm" len="sm"/>
                      <a:tailEnd type="none" w="sm" len="sm"/>
                    </a:lnB>
                  </a:tcPr>
                </a:tc>
                <a:extLst>
                  <a:ext uri="{0D108BD9-81ED-4DB2-BD59-A6C34878D82A}">
                    <a16:rowId xmlns:a16="http://schemas.microsoft.com/office/drawing/2014/main" val="10005"/>
                  </a:ext>
                </a:extLst>
              </a:tr>
              <a:tr h="365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100% (</a:t>
                      </a:r>
                      <a:r>
                        <a:rPr lang="en" sz="1200">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1/1)  </a:t>
                      </a:r>
                      <a:endParaRPr sz="1200">
                        <a:latin typeface="Source Sans Pro"/>
                        <a:ea typeface="Source Sans Pro"/>
                        <a:cs typeface="Source Sans Pro"/>
                        <a:sym typeface="Source Sans Pro"/>
                      </a:endParaRPr>
                    </a:p>
                  </a:txBody>
                  <a:tcPr marL="91425" marR="91425" marT="91425" marB="91425">
                    <a:lnL w="9525" cap="flat" cmpd="sng">
                      <a:solidFill>
                        <a:srgbClr val="E6E6E8"/>
                      </a:solidFill>
                      <a:prstDash val="solid"/>
                      <a:round/>
                      <a:headEnd type="none" w="sm" len="sm"/>
                      <a:tailEnd type="none" w="sm" len="sm"/>
                    </a:lnL>
                    <a:lnR w="9525" cap="flat" cmpd="sng">
                      <a:solidFill>
                        <a:srgbClr val="E6E6E8"/>
                      </a:solidFill>
                      <a:prstDash val="solid"/>
                      <a:round/>
                      <a:headEnd type="none" w="sm" len="sm"/>
                      <a:tailEnd type="none" w="sm" len="sm"/>
                    </a:lnR>
                    <a:lnT w="9525" cap="flat" cmpd="sng">
                      <a:solidFill>
                        <a:srgbClr val="E6E6E8"/>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6"/>
                  </a:ext>
                </a:extLst>
              </a:tr>
              <a:tr h="365725">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76% overall </a:t>
                      </a:r>
                      <a:endParaRPr sz="1200" b="1">
                        <a:latin typeface="Source Sans Pro"/>
                        <a:ea typeface="Source Sans Pro"/>
                        <a:cs typeface="Source Sans Pro"/>
                        <a:sym typeface="Source Sans Pro"/>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solidFill>
                      <a:srgbClr val="E6E6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g23b2ef4b4e1_0_775"/>
          <p:cNvSpPr txBox="1">
            <a:spLocks noGrp="1"/>
          </p:cNvSpPr>
          <p:nvPr>
            <p:ph type="title"/>
          </p:nvPr>
        </p:nvSpPr>
        <p:spPr>
          <a:xfrm>
            <a:off x="512481" y="361500"/>
            <a:ext cx="8229600" cy="76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Impact on patient care </a:t>
            </a:r>
            <a:endParaRPr/>
          </a:p>
        </p:txBody>
      </p:sp>
      <p:sp>
        <p:nvSpPr>
          <p:cNvPr id="1135" name="Google Shape;1135;g23b2ef4b4e1_0_775"/>
          <p:cNvSpPr txBox="1">
            <a:spLocks noGrp="1"/>
          </p:cNvSpPr>
          <p:nvPr>
            <p:ph type="body" idx="1"/>
          </p:nvPr>
        </p:nvSpPr>
        <p:spPr>
          <a:xfrm>
            <a:off x="518240" y="1133856"/>
            <a:ext cx="8229600" cy="30228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accent2"/>
              </a:buClr>
              <a:buSzPts val="1400"/>
              <a:buChar char="●"/>
            </a:pPr>
            <a:r>
              <a:rPr lang="en"/>
              <a:t>Large portion (&gt;⅓) of Yellow (borderline for cognitive impairment) → How should providers interpret and take action on a “borderline” result?  </a:t>
            </a:r>
            <a:endParaRPr/>
          </a:p>
          <a:p>
            <a:pPr marL="457200" lvl="0" indent="-317500" algn="l" rtl="0">
              <a:spcBef>
                <a:spcPts val="1000"/>
              </a:spcBef>
              <a:spcAft>
                <a:spcPts val="0"/>
              </a:spcAft>
              <a:buClr>
                <a:schemeClr val="accent2"/>
              </a:buClr>
              <a:buSzPts val="1400"/>
              <a:buChar char="●"/>
            </a:pPr>
            <a:r>
              <a:rPr lang="en"/>
              <a:t>Yellow and Red (indicative of cognitive impairment) DCR results consistent with MoCA follow-up results, suggests decline above that of normal aging </a:t>
            </a:r>
            <a:endParaRPr/>
          </a:p>
          <a:p>
            <a:pPr marL="457200" lvl="0" indent="-317500" algn="l" rtl="0">
              <a:spcBef>
                <a:spcPts val="1000"/>
              </a:spcBef>
              <a:spcAft>
                <a:spcPts val="0"/>
              </a:spcAft>
              <a:buClr>
                <a:schemeClr val="accent2"/>
              </a:buClr>
              <a:buSzPts val="1400"/>
              <a:buChar char="●"/>
            </a:pPr>
            <a:r>
              <a:rPr lang="en"/>
              <a:t>Opportunities identified for early intervention</a:t>
            </a:r>
            <a:endParaRPr/>
          </a:p>
          <a:p>
            <a:pPr marL="914400" lvl="1" indent="-317500" algn="l" rtl="0">
              <a:spcBef>
                <a:spcPts val="1000"/>
              </a:spcBef>
              <a:spcAft>
                <a:spcPts val="0"/>
              </a:spcAft>
              <a:buSzPts val="1400"/>
              <a:buChar char="○"/>
            </a:pPr>
            <a:r>
              <a:rPr lang="en"/>
              <a:t>Modifiable risk factors flagged by Brain Health Navigator intermediate role</a:t>
            </a:r>
            <a:endParaRPr/>
          </a:p>
          <a:p>
            <a:pPr marL="914400" lvl="1" indent="-317500" algn="l" rtl="0">
              <a:spcBef>
                <a:spcPts val="1000"/>
              </a:spcBef>
              <a:spcAft>
                <a:spcPts val="0"/>
              </a:spcAft>
              <a:buSzPts val="1400"/>
              <a:buChar char="○"/>
            </a:pPr>
            <a:r>
              <a:rPr lang="en"/>
              <a:t>Earlier referrals to neurologists – catching patients while they are still Yellow may be key to treatment  </a:t>
            </a:r>
            <a:endParaRPr/>
          </a:p>
          <a:p>
            <a:pPr marL="914400" lvl="1" indent="-317500" algn="l" rtl="0">
              <a:spcBef>
                <a:spcPts val="1000"/>
              </a:spcBef>
              <a:spcAft>
                <a:spcPts val="1000"/>
              </a:spcAft>
              <a:buSzPts val="1400"/>
              <a:buChar char="○"/>
            </a:pPr>
            <a:r>
              <a:rPr lang="en"/>
              <a:t>Patients with Red results fall in appropriate range for intervention too</a:t>
            </a:r>
            <a:endParaRPr/>
          </a:p>
        </p:txBody>
      </p:sp>
      <p:sp>
        <p:nvSpPr>
          <p:cNvPr id="1136" name="Google Shape;1136;g23b2ef4b4e1_0_775"/>
          <p:cNvSpPr txBox="1">
            <a:spLocks noGrp="1"/>
          </p:cNvSpPr>
          <p:nvPr>
            <p:ph type="body" idx="2"/>
          </p:nvPr>
        </p:nvSpPr>
        <p:spPr>
          <a:xfrm>
            <a:off x="766425" y="4724050"/>
            <a:ext cx="8103300" cy="41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384630" y="466777"/>
            <a:ext cx="7949026" cy="662702"/>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2800" b="1" dirty="0"/>
              <a:t>Rise to the Challenge. </a:t>
            </a:r>
            <a:br>
              <a:rPr lang="en-US" sz="2800" b="1" dirty="0"/>
            </a:br>
            <a:r>
              <a:rPr lang="en-US" sz="2800" b="1" dirty="0"/>
              <a:t>Rise to Immunize</a:t>
            </a:r>
            <a:r>
              <a:rPr lang="en-US" sz="2800" b="1" baseline="30000" dirty="0"/>
              <a:t>™</a:t>
            </a:r>
            <a:r>
              <a:rPr lang="en-US" sz="2800" b="1" dirty="0"/>
              <a:t> (RIZE)</a:t>
            </a:r>
          </a:p>
        </p:txBody>
      </p:sp>
      <p:grpSp>
        <p:nvGrpSpPr>
          <p:cNvPr id="37" name="Group 36"/>
          <p:cNvGrpSpPr/>
          <p:nvPr/>
        </p:nvGrpSpPr>
        <p:grpSpPr>
          <a:xfrm>
            <a:off x="258682" y="1287629"/>
            <a:ext cx="4318984" cy="3500744"/>
            <a:chOff x="545926" y="967512"/>
            <a:chExt cx="3315908" cy="3500744"/>
          </a:xfrm>
        </p:grpSpPr>
        <p:sp>
          <p:nvSpPr>
            <p:cNvPr id="39" name="Freeform 38"/>
            <p:cNvSpPr/>
            <p:nvPr/>
          </p:nvSpPr>
          <p:spPr>
            <a:xfrm>
              <a:off x="1585547" y="967512"/>
              <a:ext cx="2276287" cy="1029528"/>
            </a:xfrm>
            <a:custGeom>
              <a:avLst/>
              <a:gdLst>
                <a:gd name="connsiteX0" fmla="*/ 0 w 2276287"/>
                <a:gd name="connsiteY0" fmla="*/ 0 h 1029528"/>
                <a:gd name="connsiteX1" fmla="*/ 2276287 w 2276287"/>
                <a:gd name="connsiteY1" fmla="*/ 0 h 1029528"/>
                <a:gd name="connsiteX2" fmla="*/ 2276287 w 2276287"/>
                <a:gd name="connsiteY2" fmla="*/ 1029528 h 1029528"/>
                <a:gd name="connsiteX3" fmla="*/ 0 w 2276287"/>
                <a:gd name="connsiteY3" fmla="*/ 1029528 h 1029528"/>
                <a:gd name="connsiteX4" fmla="*/ 0 w 2276287"/>
                <a:gd name="connsiteY4" fmla="*/ 0 h 102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87" h="1029528">
                  <a:moveTo>
                    <a:pt x="0" y="0"/>
                  </a:moveTo>
                  <a:lnTo>
                    <a:pt x="2276287" y="0"/>
                  </a:lnTo>
                  <a:lnTo>
                    <a:pt x="2276287" y="1029528"/>
                  </a:lnTo>
                  <a:lnTo>
                    <a:pt x="0" y="1029528"/>
                  </a:lnTo>
                  <a:lnTo>
                    <a:pt x="0" y="0"/>
                  </a:lnTo>
                  <a:close/>
                </a:path>
              </a:pathLst>
            </a:custGeom>
            <a:solidFill>
              <a:srgbClr val="0287AD"/>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AMGA Foundation’s third national health campaign</a:t>
              </a:r>
            </a:p>
          </p:txBody>
        </p:sp>
        <p:sp>
          <p:nvSpPr>
            <p:cNvPr id="40" name="Rectangle 39"/>
            <p:cNvSpPr/>
            <p:nvPr/>
          </p:nvSpPr>
          <p:spPr>
            <a:xfrm>
              <a:off x="545926" y="1034326"/>
              <a:ext cx="864409" cy="1029528"/>
            </a:xfrm>
            <a:prstGeom prst="rect">
              <a:avLst/>
            </a:prstGeom>
            <a:blipFill rotWithShape="1">
              <a:blip r:embed="rId3"/>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41" name="Freeform 40"/>
            <p:cNvSpPr/>
            <p:nvPr/>
          </p:nvSpPr>
          <p:spPr>
            <a:xfrm>
              <a:off x="1585544" y="2219249"/>
              <a:ext cx="2276287" cy="1029528"/>
            </a:xfrm>
            <a:custGeom>
              <a:avLst/>
              <a:gdLst>
                <a:gd name="connsiteX0" fmla="*/ 0 w 2276287"/>
                <a:gd name="connsiteY0" fmla="*/ 0 h 1029528"/>
                <a:gd name="connsiteX1" fmla="*/ 2276287 w 2276287"/>
                <a:gd name="connsiteY1" fmla="*/ 0 h 1029528"/>
                <a:gd name="connsiteX2" fmla="*/ 2276287 w 2276287"/>
                <a:gd name="connsiteY2" fmla="*/ 1029528 h 1029528"/>
                <a:gd name="connsiteX3" fmla="*/ 0 w 2276287"/>
                <a:gd name="connsiteY3" fmla="*/ 1029528 h 1029528"/>
                <a:gd name="connsiteX4" fmla="*/ 0 w 2276287"/>
                <a:gd name="connsiteY4" fmla="*/ 0 h 102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87" h="1029528">
                  <a:moveTo>
                    <a:pt x="0" y="0"/>
                  </a:moveTo>
                  <a:lnTo>
                    <a:pt x="2276287" y="0"/>
                  </a:lnTo>
                  <a:lnTo>
                    <a:pt x="2276287" y="1029528"/>
                  </a:lnTo>
                  <a:lnTo>
                    <a:pt x="0" y="1029528"/>
                  </a:lnTo>
                  <a:lnTo>
                    <a:pt x="0" y="0"/>
                  </a:lnTo>
                  <a:close/>
                </a:path>
              </a:pathLst>
            </a:custGeom>
            <a:solidFill>
              <a:srgbClr val="14A7A1"/>
            </a:solidFill>
          </p:spPr>
          <p:style>
            <a:lnRef idx="2">
              <a:schemeClr val="lt1">
                <a:hueOff val="0"/>
                <a:satOff val="0"/>
                <a:lumOff val="0"/>
                <a:alphaOff val="0"/>
              </a:schemeClr>
            </a:lnRef>
            <a:fillRef idx="1">
              <a:scrgbClr r="0" g="0" b="0"/>
            </a:fillRef>
            <a:effectRef idx="0">
              <a:schemeClr val="accent2">
                <a:hueOff val="5371256"/>
                <a:satOff val="-10336"/>
                <a:lumOff val="-784"/>
                <a:alphaOff val="0"/>
              </a:schemeClr>
            </a:effectRef>
            <a:fontRef idx="minor">
              <a:schemeClr val="lt1"/>
            </a:fontRef>
          </p:style>
          <p:txBody>
            <a:bodyPr spcFirstLastPara="0" vert="horz" wrap="square" lIns="60960" tIns="60960" rIns="60960" bIns="60960"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Four-year campaign focused on improving rates of four types of adult immunizations</a:t>
              </a:r>
            </a:p>
          </p:txBody>
        </p:sp>
        <p:sp>
          <p:nvSpPr>
            <p:cNvPr id="42" name="Freeform 41"/>
            <p:cNvSpPr/>
            <p:nvPr/>
          </p:nvSpPr>
          <p:spPr>
            <a:xfrm>
              <a:off x="1585544" y="3438728"/>
              <a:ext cx="2276287" cy="1029528"/>
            </a:xfrm>
            <a:custGeom>
              <a:avLst/>
              <a:gdLst>
                <a:gd name="connsiteX0" fmla="*/ 0 w 2276287"/>
                <a:gd name="connsiteY0" fmla="*/ 0 h 1029528"/>
                <a:gd name="connsiteX1" fmla="*/ 2276287 w 2276287"/>
                <a:gd name="connsiteY1" fmla="*/ 0 h 1029528"/>
                <a:gd name="connsiteX2" fmla="*/ 2276287 w 2276287"/>
                <a:gd name="connsiteY2" fmla="*/ 1029528 h 1029528"/>
                <a:gd name="connsiteX3" fmla="*/ 0 w 2276287"/>
                <a:gd name="connsiteY3" fmla="*/ 1029528 h 1029528"/>
                <a:gd name="connsiteX4" fmla="*/ 0 w 2276287"/>
                <a:gd name="connsiteY4" fmla="*/ 0 h 102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87" h="1029528">
                  <a:moveTo>
                    <a:pt x="0" y="0"/>
                  </a:moveTo>
                  <a:lnTo>
                    <a:pt x="2276287" y="0"/>
                  </a:lnTo>
                  <a:lnTo>
                    <a:pt x="2276287" y="1029528"/>
                  </a:lnTo>
                  <a:lnTo>
                    <a:pt x="0" y="1029528"/>
                  </a:lnTo>
                  <a:lnTo>
                    <a:pt x="0" y="0"/>
                  </a:lnTo>
                  <a:close/>
                </a:path>
              </a:pathLst>
            </a:custGeom>
            <a:solidFill>
              <a:srgbClr val="9CC03C"/>
            </a:solidFill>
          </p:spPr>
          <p:style>
            <a:lnRef idx="2">
              <a:schemeClr val="lt1">
                <a:hueOff val="0"/>
                <a:satOff val="0"/>
                <a:lumOff val="0"/>
                <a:alphaOff val="0"/>
              </a:schemeClr>
            </a:lnRef>
            <a:fillRef idx="1">
              <a:scrgbClr r="0" g="0" b="0"/>
            </a:fillRef>
            <a:effectRef idx="0">
              <a:schemeClr val="accent2">
                <a:hueOff val="10742512"/>
                <a:satOff val="-20671"/>
                <a:lumOff val="-1569"/>
                <a:alphaOff val="0"/>
              </a:schemeClr>
            </a:effectRef>
            <a:fontRef idx="minor">
              <a:schemeClr val="lt1"/>
            </a:fontRef>
          </p:style>
          <p:txBody>
            <a:bodyPr spcFirstLastPara="0" vert="horz" wrap="square" lIns="60960" tIns="60960" rIns="60960" bIns="60960" numCol="1" spcCol="1270" anchor="ctr" anchorCtr="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711182"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Together we can administer </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25 m</a:t>
              </a:r>
              <a:r>
                <a:rPr kumimoji="0" lang="en-US" sz="1600" b="0" i="0" u="none" strike="noStrike" kern="1200" cap="none" spc="0" normalizeH="0" baseline="0" noProof="0" dirty="0" err="1">
                  <a:ln>
                    <a:noFill/>
                  </a:ln>
                  <a:solidFill>
                    <a:prstClr val="white"/>
                  </a:solidFill>
                  <a:effectLst/>
                  <a:uLnTx/>
                  <a:uFillTx/>
                  <a:latin typeface="Calibri"/>
                  <a:ea typeface="+mn-ea"/>
                  <a:cs typeface="+mn-cs"/>
                </a:rPr>
                <a:t>illion</a:t>
              </a:r>
              <a:r>
                <a:rPr kumimoji="0" lang="en-US" sz="1600" b="0" i="0" u="none" strike="noStrike" kern="1200" cap="none" spc="0" normalizeH="0" baseline="0" noProof="0" dirty="0">
                  <a:ln>
                    <a:noFill/>
                  </a:ln>
                  <a:solidFill>
                    <a:prstClr val="white"/>
                  </a:solidFill>
                  <a:effectLst/>
                  <a:uLnTx/>
                  <a:uFillTx/>
                  <a:latin typeface="Calibri"/>
                  <a:ea typeface="+mn-ea"/>
                  <a:cs typeface="+mn-cs"/>
                </a:rPr>
                <a:t> vaccines by 2025</a:t>
              </a:r>
            </a:p>
          </p:txBody>
        </p:sp>
      </p:grpSp>
      <p:sp>
        <p:nvSpPr>
          <p:cNvPr id="44" name="TextBox 43"/>
          <p:cNvSpPr txBox="1"/>
          <p:nvPr/>
        </p:nvSpPr>
        <p:spPr>
          <a:xfrm>
            <a:off x="5016565" y="1469470"/>
            <a:ext cx="4063482" cy="10926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9727D"/>
                </a:solidFill>
                <a:effectLst/>
                <a:uLnTx/>
                <a:uFillTx/>
                <a:latin typeface="Open Sans" panose="020B0606030504020204" pitchFamily="34" charset="0"/>
                <a:ea typeface="Open Sans" panose="020B0606030504020204" pitchFamily="34" charset="0"/>
                <a:cs typeface="Open Sans" panose="020B0606030504020204" pitchFamily="34" charset="0"/>
              </a:rPr>
              <a:t>Enroll at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RiseToImmunize.org</a:t>
            </a:r>
            <a:endParaRPr kumimoji="0" lang="en-US" sz="225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45" name="Picture 4" descr="Click - Free arrows icon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13" r="22756"/>
          <a:stretch/>
        </p:blipFill>
        <p:spPr bwMode="auto">
          <a:xfrm rot="5400000">
            <a:off x="4750942" y="1596748"/>
            <a:ext cx="320946" cy="31894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016565" y="2332405"/>
            <a:ext cx="4231433" cy="1092607"/>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9727D"/>
                </a:solidFill>
                <a:effectLst/>
                <a:uLnTx/>
                <a:uFillTx/>
                <a:latin typeface="Open Sans" panose="020B0606030504020204" pitchFamily="34" charset="0"/>
                <a:ea typeface="Open Sans" panose="020B0606030504020204" pitchFamily="34" charset="0"/>
                <a:cs typeface="Open Sans" panose="020B0606030504020204" pitchFamily="34" charset="0"/>
              </a:rPr>
              <a:t>Questions?</a:t>
            </a:r>
            <a:endParaRPr kumimoji="0" lang="en-US" sz="2250" b="1" i="0" u="none" strike="noStrike" kern="1200" cap="none" spc="0" normalizeH="0" baseline="0" noProof="0" dirty="0">
              <a:ln>
                <a:noFill/>
              </a:ln>
              <a:solidFill>
                <a:srgbClr val="09727D"/>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hlinkClick r:id="rId6"/>
              </a:rPr>
              <a:t>RiseToImmunize@amga.org</a:t>
            </a:r>
            <a:r>
              <a:rPr kumimoji="0" lang="en-US" sz="225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Vaccine vial icon Royalty Free Vector Image - VectorStoc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647" t="8135" r="22241" b="15390"/>
          <a:stretch/>
        </p:blipFill>
        <p:spPr bwMode="auto">
          <a:xfrm>
            <a:off x="609457" y="2637537"/>
            <a:ext cx="443066" cy="8009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33228" y="3947814"/>
            <a:ext cx="676275" cy="637944"/>
          </a:xfrm>
          <a:prstGeom prst="rect">
            <a:avLst/>
          </a:prstGeom>
        </p:spPr>
      </p:pic>
      <p:pic>
        <p:nvPicPr>
          <p:cNvPr id="16" name="Content Placeholder 9" descr="Logo, company name&#10;&#10;Description automatically generated">
            <a:extLst>
              <a:ext uri="{FF2B5EF4-FFF2-40B4-BE49-F238E27FC236}">
                <a16:creationId xmlns:a16="http://schemas.microsoft.com/office/drawing/2014/main" id="{03D3CA8C-1521-4E4A-A982-0228F4538BC8}"/>
              </a:ext>
            </a:extLst>
          </p:cNvPr>
          <p:cNvPicPr>
            <a:picLocks noGrp="1" noChangeAspect="1"/>
          </p:cNvPicPr>
          <p:nvPr>
            <p:ph idx="1"/>
          </p:nvPr>
        </p:nvPicPr>
        <p:blipFill>
          <a:blip r:embed="rId10" cstate="print">
            <a:extLst>
              <a:ext uri="{28A0092B-C50C-407E-A947-70E740481C1C}">
                <a14:useLocalDpi xmlns:a14="http://schemas.microsoft.com/office/drawing/2010/main" val="0"/>
              </a:ext>
            </a:extLst>
          </a:blip>
          <a:stretch>
            <a:fillRect/>
          </a:stretch>
        </p:blipFill>
        <p:spPr>
          <a:xfrm>
            <a:off x="6790668" y="72851"/>
            <a:ext cx="2099326" cy="948006"/>
          </a:xfrm>
        </p:spPr>
      </p:pic>
    </p:spTree>
    <p:extLst>
      <p:ext uri="{BB962C8B-B14F-4D97-AF65-F5344CB8AC3E}">
        <p14:creationId xmlns:p14="http://schemas.microsoft.com/office/powerpoint/2010/main" val="495163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g23b2ef4b4e1_0_23"/>
          <p:cNvSpPr/>
          <p:nvPr/>
        </p:nvSpPr>
        <p:spPr>
          <a:xfrm>
            <a:off x="4811800" y="1554675"/>
            <a:ext cx="4023300" cy="1907100"/>
          </a:xfrm>
          <a:prstGeom prst="rect">
            <a:avLst/>
          </a:prstGeom>
          <a:solidFill>
            <a:srgbClr val="ECF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g23b2ef4b4e1_0_23"/>
          <p:cNvSpPr/>
          <p:nvPr/>
        </p:nvSpPr>
        <p:spPr>
          <a:xfrm>
            <a:off x="512325" y="1554675"/>
            <a:ext cx="4023300" cy="2786700"/>
          </a:xfrm>
          <a:prstGeom prst="rect">
            <a:avLst/>
          </a:prstGeom>
          <a:solidFill>
            <a:srgbClr val="E9F7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g23b2ef4b4e1_0_23"/>
          <p:cNvSpPr txBox="1">
            <a:spLocks noGrp="1"/>
          </p:cNvSpPr>
          <p:nvPr>
            <p:ph type="title"/>
          </p:nvPr>
        </p:nvSpPr>
        <p:spPr>
          <a:xfrm>
            <a:off x="512481" y="361500"/>
            <a:ext cx="8229600" cy="768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The “why” behind it all </a:t>
            </a:r>
            <a:endParaRPr/>
          </a:p>
        </p:txBody>
      </p:sp>
      <p:sp>
        <p:nvSpPr>
          <p:cNvPr id="1144" name="Google Shape;1144;g23b2ef4b4e1_0_23"/>
          <p:cNvSpPr/>
          <p:nvPr/>
        </p:nvSpPr>
        <p:spPr>
          <a:xfrm>
            <a:off x="512475" y="1018025"/>
            <a:ext cx="4023300" cy="5265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Source Sans Pro"/>
                <a:ea typeface="Source Sans Pro"/>
                <a:cs typeface="Source Sans Pro"/>
                <a:sym typeface="Source Sans Pro"/>
              </a:rPr>
              <a:t>Preparing for Emerging Treatments</a:t>
            </a:r>
            <a:endParaRPr b="1">
              <a:solidFill>
                <a:schemeClr val="lt1"/>
              </a:solidFill>
              <a:latin typeface="Source Sans Pro"/>
              <a:ea typeface="Source Sans Pro"/>
              <a:cs typeface="Source Sans Pro"/>
              <a:sym typeface="Source Sans Pro"/>
            </a:endParaRPr>
          </a:p>
        </p:txBody>
      </p:sp>
      <p:sp>
        <p:nvSpPr>
          <p:cNvPr id="1145" name="Google Shape;1145;g23b2ef4b4e1_0_23"/>
          <p:cNvSpPr/>
          <p:nvPr/>
        </p:nvSpPr>
        <p:spPr>
          <a:xfrm>
            <a:off x="4811800" y="1018025"/>
            <a:ext cx="4023300" cy="5265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Source Sans Pro"/>
                <a:ea typeface="Source Sans Pro"/>
                <a:cs typeface="Source Sans Pro"/>
                <a:sym typeface="Source Sans Pro"/>
              </a:rPr>
              <a:t>Dependencies for Impact</a:t>
            </a:r>
            <a:endParaRPr b="1">
              <a:solidFill>
                <a:schemeClr val="lt1"/>
              </a:solidFill>
              <a:latin typeface="Source Sans Pro"/>
              <a:ea typeface="Source Sans Pro"/>
              <a:cs typeface="Source Sans Pro"/>
              <a:sym typeface="Source Sans Pro"/>
            </a:endParaRPr>
          </a:p>
        </p:txBody>
      </p:sp>
      <p:sp>
        <p:nvSpPr>
          <p:cNvPr id="1146" name="Google Shape;1146;g23b2ef4b4e1_0_23"/>
          <p:cNvSpPr txBox="1">
            <a:spLocks noGrp="1"/>
          </p:cNvSpPr>
          <p:nvPr>
            <p:ph type="body" idx="1"/>
          </p:nvPr>
        </p:nvSpPr>
        <p:spPr>
          <a:xfrm>
            <a:off x="5040400" y="1702775"/>
            <a:ext cx="3657600" cy="2186700"/>
          </a:xfrm>
          <a:prstGeom prst="rect">
            <a:avLst/>
          </a:prstGeom>
        </p:spPr>
        <p:txBody>
          <a:bodyPr spcFirstLastPara="1" wrap="square" lIns="91425" tIns="45700" rIns="91425" bIns="45700" anchor="t" anchorCtr="0">
            <a:noAutofit/>
          </a:bodyPr>
          <a:lstStyle/>
          <a:p>
            <a:pPr marL="285750" lvl="0" indent="-241300" algn="l" rtl="0">
              <a:lnSpc>
                <a:spcPct val="115000"/>
              </a:lnSpc>
              <a:spcBef>
                <a:spcPts val="1200"/>
              </a:spcBef>
              <a:spcAft>
                <a:spcPts val="0"/>
              </a:spcAft>
              <a:buClr>
                <a:schemeClr val="accent2"/>
              </a:buClr>
              <a:buSzPts val="1100"/>
              <a:buChar char="●"/>
            </a:pPr>
            <a:r>
              <a:rPr lang="en" sz="1100">
                <a:solidFill>
                  <a:srgbClr val="000000"/>
                </a:solidFill>
              </a:rPr>
              <a:t>Earlier treatment means more time and less </a:t>
            </a:r>
            <a:br>
              <a:rPr lang="en" sz="1100">
                <a:solidFill>
                  <a:srgbClr val="000000"/>
                </a:solidFill>
              </a:rPr>
            </a:br>
            <a:r>
              <a:rPr lang="en" sz="1100">
                <a:solidFill>
                  <a:srgbClr val="000000"/>
                </a:solidFill>
              </a:rPr>
              <a:t>side effects</a:t>
            </a:r>
            <a:endParaRPr sz="1100">
              <a:solidFill>
                <a:srgbClr val="000000"/>
              </a:solidFill>
            </a:endParaRPr>
          </a:p>
          <a:p>
            <a:pPr marL="285750" lvl="0" indent="-241300" algn="l" rtl="0">
              <a:lnSpc>
                <a:spcPct val="115000"/>
              </a:lnSpc>
              <a:spcBef>
                <a:spcPts val="1000"/>
              </a:spcBef>
              <a:spcAft>
                <a:spcPts val="0"/>
              </a:spcAft>
              <a:buClr>
                <a:schemeClr val="accent2"/>
              </a:buClr>
              <a:buSzPts val="1100"/>
              <a:buChar char="●"/>
            </a:pPr>
            <a:r>
              <a:rPr lang="en" sz="1100">
                <a:solidFill>
                  <a:srgbClr val="000000"/>
                </a:solidFill>
              </a:rPr>
              <a:t>Primary care is the KEY to identifying individuals </a:t>
            </a:r>
            <a:br>
              <a:rPr lang="en" sz="1100">
                <a:solidFill>
                  <a:srgbClr val="000000"/>
                </a:solidFill>
              </a:rPr>
            </a:br>
            <a:r>
              <a:rPr lang="en" sz="1100">
                <a:solidFill>
                  <a:srgbClr val="000000"/>
                </a:solidFill>
              </a:rPr>
              <a:t>with MCI who can receive treatment</a:t>
            </a:r>
            <a:endParaRPr sz="1100">
              <a:solidFill>
                <a:srgbClr val="000000"/>
              </a:solidFill>
            </a:endParaRPr>
          </a:p>
          <a:p>
            <a:pPr marL="285750" lvl="0" indent="-241300" algn="l" rtl="0">
              <a:lnSpc>
                <a:spcPct val="115000"/>
              </a:lnSpc>
              <a:spcBef>
                <a:spcPts val="1200"/>
              </a:spcBef>
              <a:spcAft>
                <a:spcPts val="0"/>
              </a:spcAft>
              <a:buClr>
                <a:schemeClr val="accent2"/>
              </a:buClr>
              <a:buSzPts val="1100"/>
              <a:buChar char="●"/>
            </a:pPr>
            <a:r>
              <a:rPr lang="en" sz="1100">
                <a:solidFill>
                  <a:srgbClr val="000000"/>
                </a:solidFill>
              </a:rPr>
              <a:t>If people are already struggling a lot at home it </a:t>
            </a:r>
            <a:br>
              <a:rPr lang="en" sz="1100">
                <a:solidFill>
                  <a:srgbClr val="000000"/>
                </a:solidFill>
              </a:rPr>
            </a:br>
            <a:r>
              <a:rPr lang="en" sz="1100">
                <a:solidFill>
                  <a:srgbClr val="000000"/>
                </a:solidFill>
              </a:rPr>
              <a:t>may be too late</a:t>
            </a:r>
            <a:endParaRPr sz="1100">
              <a:solidFill>
                <a:srgbClr val="000000"/>
              </a:solidFill>
            </a:endParaRPr>
          </a:p>
          <a:p>
            <a:pPr marL="0" lvl="0" indent="0" algn="l" rtl="0">
              <a:lnSpc>
                <a:spcPct val="115000"/>
              </a:lnSpc>
              <a:spcBef>
                <a:spcPts val="1000"/>
              </a:spcBef>
              <a:spcAft>
                <a:spcPts val="1000"/>
              </a:spcAft>
              <a:buNone/>
            </a:pPr>
            <a:endParaRPr sz="1100"/>
          </a:p>
        </p:txBody>
      </p:sp>
      <p:sp>
        <p:nvSpPr>
          <p:cNvPr id="1147" name="Google Shape;1147;g23b2ef4b4e1_0_23"/>
          <p:cNvSpPr txBox="1">
            <a:spLocks noGrp="1"/>
          </p:cNvSpPr>
          <p:nvPr>
            <p:ph type="body" idx="1"/>
          </p:nvPr>
        </p:nvSpPr>
        <p:spPr>
          <a:xfrm>
            <a:off x="695325" y="1702775"/>
            <a:ext cx="3657600" cy="21867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 sz="1100">
                <a:solidFill>
                  <a:srgbClr val="000000"/>
                </a:solidFill>
              </a:rPr>
              <a:t>FDA has approved both Aducanumab (Aduhelm) and Lecanemab (Leqembi), additional drugs in pipeline</a:t>
            </a:r>
            <a:endParaRPr sz="1100">
              <a:solidFill>
                <a:srgbClr val="000000"/>
              </a:solidFill>
            </a:endParaRPr>
          </a:p>
          <a:p>
            <a:pPr marL="285750" lvl="0" indent="-241300" algn="l" rtl="0">
              <a:lnSpc>
                <a:spcPct val="115000"/>
              </a:lnSpc>
              <a:spcBef>
                <a:spcPts val="1200"/>
              </a:spcBef>
              <a:spcAft>
                <a:spcPts val="0"/>
              </a:spcAft>
              <a:buClr>
                <a:schemeClr val="accent1"/>
              </a:buClr>
              <a:buSzPts val="1100"/>
              <a:buChar char="●"/>
            </a:pPr>
            <a:r>
              <a:rPr lang="en" sz="1100">
                <a:solidFill>
                  <a:srgbClr val="000000"/>
                </a:solidFill>
              </a:rPr>
              <a:t>Leqembi has had 2 POSITIVE clinical trials showing a 27% slowing of the rate of cognitive decline in AD and a low rate of side effects (~12%).</a:t>
            </a:r>
            <a:endParaRPr sz="1100">
              <a:solidFill>
                <a:srgbClr val="000000"/>
              </a:solidFill>
            </a:endParaRPr>
          </a:p>
          <a:p>
            <a:pPr marL="285750" lvl="0" indent="-241300" algn="l" rtl="0">
              <a:lnSpc>
                <a:spcPct val="115000"/>
              </a:lnSpc>
              <a:spcBef>
                <a:spcPts val="1000"/>
              </a:spcBef>
              <a:spcAft>
                <a:spcPts val="0"/>
              </a:spcAft>
              <a:buClr>
                <a:schemeClr val="accent1"/>
              </a:buClr>
              <a:buSzPts val="1100"/>
              <a:buChar char="●"/>
            </a:pPr>
            <a:r>
              <a:rPr lang="en" sz="1100">
                <a:solidFill>
                  <a:srgbClr val="000000"/>
                </a:solidFill>
              </a:rPr>
              <a:t>Expectation is that it will be FULLY approved with some form of Medicare coverage in 2023.</a:t>
            </a:r>
            <a:endParaRPr sz="1100">
              <a:solidFill>
                <a:srgbClr val="000000"/>
              </a:solidFill>
            </a:endParaRPr>
          </a:p>
          <a:p>
            <a:pPr marL="285750" lvl="0" indent="-241300" algn="l" rtl="0">
              <a:lnSpc>
                <a:spcPct val="115000"/>
              </a:lnSpc>
              <a:spcBef>
                <a:spcPts val="1200"/>
              </a:spcBef>
              <a:spcAft>
                <a:spcPts val="1000"/>
              </a:spcAft>
              <a:buClr>
                <a:schemeClr val="accent1"/>
              </a:buClr>
              <a:buSzPts val="1100"/>
              <a:buChar char="●"/>
            </a:pPr>
            <a:r>
              <a:rPr lang="en" sz="1100">
                <a:solidFill>
                  <a:srgbClr val="000000"/>
                </a:solidFill>
              </a:rPr>
              <a:t>Expected eligibility criteria: MCI was &gt;60% of the individuals in the study. MILD dementia was 40%.  MMSE &gt;22.</a:t>
            </a:r>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23"/>
          <p:cNvSpPr txBox="1">
            <a:spLocks noGrp="1"/>
          </p:cNvSpPr>
          <p:nvPr>
            <p:ph type="title"/>
          </p:nvPr>
        </p:nvSpPr>
        <p:spPr>
          <a:xfrm>
            <a:off x="914400" y="1463040"/>
            <a:ext cx="7315200" cy="1398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Clr>
                <a:schemeClr val="lt1"/>
              </a:buClr>
              <a:buSzPts val="3600"/>
              <a:buFont typeface="Source Sans Pro SemiBold"/>
              <a:buNone/>
            </a:pPr>
            <a:r>
              <a:rPr lang="en"/>
              <a:t>Q&amp;A with IU Leaders</a:t>
            </a:r>
            <a:endParaRPr/>
          </a:p>
        </p:txBody>
      </p:sp>
      <p:sp>
        <p:nvSpPr>
          <p:cNvPr id="1153" name="Google Shape;1153;p23"/>
          <p:cNvSpPr txBox="1">
            <a:spLocks noGrp="1"/>
          </p:cNvSpPr>
          <p:nvPr>
            <p:ph type="subTitle" idx="1"/>
          </p:nvPr>
        </p:nvSpPr>
        <p:spPr>
          <a:xfrm>
            <a:off x="914400" y="2892177"/>
            <a:ext cx="7315200" cy="420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a:t>Moderated by Dr. John Showalter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DF65C2-E7D3-2228-DDA8-A10B5615FFAC}"/>
              </a:ext>
            </a:extLst>
          </p:cNvPr>
          <p:cNvPicPr>
            <a:picLocks noChangeAspect="1"/>
          </p:cNvPicPr>
          <p:nvPr/>
        </p:nvPicPr>
        <p:blipFill>
          <a:blip r:embed="rId2"/>
          <a:stretch>
            <a:fillRect/>
          </a:stretch>
        </p:blipFill>
        <p:spPr>
          <a:xfrm>
            <a:off x="0" y="0"/>
            <a:ext cx="4838285" cy="1015679"/>
          </a:xfrm>
          <a:prstGeom prst="rect">
            <a:avLst/>
          </a:prstGeom>
        </p:spPr>
      </p:pic>
      <p:pic>
        <p:nvPicPr>
          <p:cNvPr id="6" name="Picture 5">
            <a:extLst>
              <a:ext uri="{FF2B5EF4-FFF2-40B4-BE49-F238E27FC236}">
                <a16:creationId xmlns:a16="http://schemas.microsoft.com/office/drawing/2014/main" id="{77B76568-775C-7BDE-E938-E98ECCBCDF63}"/>
              </a:ext>
            </a:extLst>
          </p:cNvPr>
          <p:cNvPicPr>
            <a:picLocks noChangeAspect="1"/>
          </p:cNvPicPr>
          <p:nvPr/>
        </p:nvPicPr>
        <p:blipFill>
          <a:blip r:embed="rId3"/>
          <a:stretch>
            <a:fillRect/>
          </a:stretch>
        </p:blipFill>
        <p:spPr>
          <a:xfrm>
            <a:off x="184268" y="1287175"/>
            <a:ext cx="8775465" cy="1015679"/>
          </a:xfrm>
          <a:prstGeom prst="rect">
            <a:avLst/>
          </a:prstGeom>
        </p:spPr>
      </p:pic>
      <p:pic>
        <p:nvPicPr>
          <p:cNvPr id="7" name="Picture 6">
            <a:extLst>
              <a:ext uri="{FF2B5EF4-FFF2-40B4-BE49-F238E27FC236}">
                <a16:creationId xmlns:a16="http://schemas.microsoft.com/office/drawing/2014/main" id="{477637CA-7B6E-F23E-4440-0F712C1DC798}"/>
              </a:ext>
            </a:extLst>
          </p:cNvPr>
          <p:cNvPicPr>
            <a:picLocks noChangeAspect="1"/>
          </p:cNvPicPr>
          <p:nvPr/>
        </p:nvPicPr>
        <p:blipFill>
          <a:blip r:embed="rId4"/>
          <a:stretch>
            <a:fillRect/>
          </a:stretch>
        </p:blipFill>
        <p:spPr>
          <a:xfrm>
            <a:off x="648182" y="2220139"/>
            <a:ext cx="7847636" cy="2923361"/>
          </a:xfrm>
          <a:prstGeom prst="rect">
            <a:avLst/>
          </a:prstGeom>
        </p:spPr>
      </p:pic>
    </p:spTree>
    <p:extLst>
      <p:ext uri="{BB962C8B-B14F-4D97-AF65-F5344CB8AC3E}">
        <p14:creationId xmlns:p14="http://schemas.microsoft.com/office/powerpoint/2010/main" val="114759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05D83B-36C8-1F99-BB0F-9A4936DB9C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2"/>
            <a:ext cx="9143999" cy="5148863"/>
          </a:xfrm>
          <a:prstGeom prst="rect">
            <a:avLst/>
          </a:prstGeom>
        </p:spPr>
      </p:pic>
    </p:spTree>
    <p:extLst>
      <p:ext uri="{BB962C8B-B14F-4D97-AF65-F5344CB8AC3E}">
        <p14:creationId xmlns:p14="http://schemas.microsoft.com/office/powerpoint/2010/main" val="3380494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
          <p:cNvSpPr txBox="1">
            <a:spLocks noGrp="1"/>
          </p:cNvSpPr>
          <p:nvPr>
            <p:ph type="body" idx="1"/>
          </p:nvPr>
        </p:nvSpPr>
        <p:spPr>
          <a:xfrm>
            <a:off x="588700" y="2519725"/>
            <a:ext cx="2417400" cy="182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r>
              <a:rPr lang="en" sz="1000" dirty="0">
                <a:latin typeface="Source Sans Pro SemiBold"/>
                <a:ea typeface="Source Sans Pro SemiBold"/>
                <a:cs typeface="Source Sans Pro SemiBold"/>
                <a:sym typeface="Source Sans Pro SemiBold"/>
              </a:rPr>
              <a:t>Deanna Willis, MD, MBA, FAAFP, FNAP</a:t>
            </a:r>
            <a:br>
              <a:rPr lang="en" sz="1000" dirty="0">
                <a:latin typeface="Source Sans Pro SemiBold"/>
                <a:ea typeface="Source Sans Pro SemiBold"/>
                <a:cs typeface="Source Sans Pro SemiBold"/>
                <a:sym typeface="Source Sans Pro SemiBold"/>
              </a:rPr>
            </a:br>
            <a:r>
              <a:rPr lang="en" sz="1000" i="1" dirty="0"/>
              <a:t>Endowed Professor of Primary Care and Population Health Research at Indiana University</a:t>
            </a:r>
            <a:endParaRPr dirty="0"/>
          </a:p>
          <a:p>
            <a:pPr marL="0" lvl="0" indent="0" algn="l" rtl="0">
              <a:lnSpc>
                <a:spcPct val="115000"/>
              </a:lnSpc>
              <a:spcBef>
                <a:spcPts val="600"/>
              </a:spcBef>
              <a:spcAft>
                <a:spcPts val="600"/>
              </a:spcAft>
              <a:buSzPts val="1200"/>
              <a:buNone/>
            </a:pPr>
            <a:r>
              <a:rPr lang="en" sz="900" dirty="0"/>
              <a:t>Dr. Willis is a Professor of Family Medicine. She received her medical degree from the University of Missouri-Columbia and a Masters of Business Administration at Indiana University Kelley School of Business. Dr. Willis is Board Certified by the American Board of Family Practice and has completed the Institute for Healthcare Improvement Year-Long Improvement Advisor program.</a:t>
            </a:r>
            <a:endParaRPr dirty="0"/>
          </a:p>
        </p:txBody>
      </p:sp>
      <p:pic>
        <p:nvPicPr>
          <p:cNvPr id="862" name="Google Shape;862;p3"/>
          <p:cNvPicPr preferRelativeResize="0">
            <a:picLocks noGrp="1"/>
          </p:cNvPicPr>
          <p:nvPr>
            <p:ph type="pic" idx="2"/>
          </p:nvPr>
        </p:nvPicPr>
        <p:blipFill rotWithShape="1">
          <a:blip r:embed="rId3">
            <a:alphaModFix/>
          </a:blip>
          <a:srcRect/>
          <a:stretch/>
        </p:blipFill>
        <p:spPr>
          <a:xfrm>
            <a:off x="946350" y="904519"/>
            <a:ext cx="1554000" cy="1554000"/>
          </a:xfrm>
          <a:prstGeom prst="ellipse">
            <a:avLst/>
          </a:prstGeom>
          <a:noFill/>
          <a:ln>
            <a:noFill/>
          </a:ln>
        </p:spPr>
      </p:pic>
      <p:pic>
        <p:nvPicPr>
          <p:cNvPr id="863" name="Google Shape;863;p3"/>
          <p:cNvPicPr preferRelativeResize="0">
            <a:picLocks noGrp="1"/>
          </p:cNvPicPr>
          <p:nvPr>
            <p:ph type="pic" idx="3"/>
          </p:nvPr>
        </p:nvPicPr>
        <p:blipFill rotWithShape="1">
          <a:blip r:embed="rId4">
            <a:alphaModFix/>
          </a:blip>
          <a:srcRect/>
          <a:stretch/>
        </p:blipFill>
        <p:spPr>
          <a:xfrm>
            <a:off x="3795000" y="904519"/>
            <a:ext cx="1554000" cy="1554000"/>
          </a:xfrm>
          <a:prstGeom prst="ellipse">
            <a:avLst/>
          </a:prstGeom>
          <a:noFill/>
          <a:ln>
            <a:noFill/>
          </a:ln>
        </p:spPr>
      </p:pic>
      <p:pic>
        <p:nvPicPr>
          <p:cNvPr id="864" name="Google Shape;864;p3"/>
          <p:cNvPicPr preferRelativeResize="0">
            <a:picLocks noGrp="1"/>
          </p:cNvPicPr>
          <p:nvPr>
            <p:ph type="pic" idx="4"/>
          </p:nvPr>
        </p:nvPicPr>
        <p:blipFill rotWithShape="1">
          <a:blip r:embed="rId5">
            <a:alphaModFix/>
          </a:blip>
          <a:srcRect/>
          <a:stretch/>
        </p:blipFill>
        <p:spPr>
          <a:xfrm>
            <a:off x="6651619" y="904519"/>
            <a:ext cx="1554000" cy="1554000"/>
          </a:xfrm>
          <a:prstGeom prst="ellipse">
            <a:avLst/>
          </a:prstGeom>
          <a:noFill/>
          <a:ln>
            <a:noFill/>
          </a:ln>
        </p:spPr>
      </p:pic>
      <p:sp>
        <p:nvSpPr>
          <p:cNvPr id="865" name="Google Shape;865;p3"/>
          <p:cNvSpPr txBox="1">
            <a:spLocks noGrp="1"/>
          </p:cNvSpPr>
          <p:nvPr>
            <p:ph type="body" idx="5"/>
          </p:nvPr>
        </p:nvSpPr>
        <p:spPr>
          <a:xfrm>
            <a:off x="3641450" y="2519725"/>
            <a:ext cx="2346300" cy="1978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r>
              <a:rPr lang="en" sz="1000" dirty="0">
                <a:latin typeface="Source Sans Pro SemiBold"/>
                <a:ea typeface="Source Sans Pro SemiBold"/>
                <a:cs typeface="Source Sans Pro SemiBold"/>
                <a:sym typeface="Source Sans Pro SemiBold"/>
              </a:rPr>
              <a:t>Jared Brosch, MD</a:t>
            </a:r>
            <a:br>
              <a:rPr lang="en" sz="1000" dirty="0">
                <a:latin typeface="Source Sans Pro SemiBold"/>
                <a:ea typeface="Source Sans Pro SemiBold"/>
                <a:cs typeface="Source Sans Pro SemiBold"/>
                <a:sym typeface="Source Sans Pro SemiBold"/>
              </a:rPr>
            </a:br>
            <a:r>
              <a:rPr lang="en" sz="1000" i="1" dirty="0"/>
              <a:t>Associate Professor of Clinical Neurology at Indiana University</a:t>
            </a:r>
            <a:endParaRPr dirty="0"/>
          </a:p>
          <a:p>
            <a:pPr marL="0" lvl="0" indent="0" algn="l" rtl="0">
              <a:lnSpc>
                <a:spcPct val="115000"/>
              </a:lnSpc>
              <a:spcBef>
                <a:spcPts val="600"/>
              </a:spcBef>
              <a:spcAft>
                <a:spcPts val="0"/>
              </a:spcAft>
              <a:buSzPts val="1200"/>
              <a:buNone/>
            </a:pPr>
            <a:endParaRPr sz="400" dirty="0"/>
          </a:p>
          <a:p>
            <a:pPr marL="0" lvl="0" indent="0" algn="l" rtl="0">
              <a:lnSpc>
                <a:spcPct val="115000"/>
              </a:lnSpc>
              <a:spcBef>
                <a:spcPts val="600"/>
              </a:spcBef>
              <a:spcAft>
                <a:spcPts val="600"/>
              </a:spcAft>
              <a:buSzPts val="1200"/>
              <a:buNone/>
            </a:pPr>
            <a:r>
              <a:rPr lang="en" sz="900" dirty="0"/>
              <a:t>Dr. Brosch is an Associate Professor of Clinical Neurology. He earned his medical degree from Indiana University and is Board Certified by the American Board of Psychiatry and Neurology. His clinical interests focus on Alzheimer’s and other dementias and his research focuses on clinical trials for neurodegenerative diseases and neuroimaging of dementia.</a:t>
            </a:r>
            <a:r>
              <a:rPr lang="en" sz="9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dirty="0"/>
          </a:p>
        </p:txBody>
      </p:sp>
      <p:sp>
        <p:nvSpPr>
          <p:cNvPr id="866" name="Google Shape;866;p3"/>
          <p:cNvSpPr txBox="1">
            <a:spLocks noGrp="1"/>
          </p:cNvSpPr>
          <p:nvPr>
            <p:ph type="body" idx="6"/>
          </p:nvPr>
        </p:nvSpPr>
        <p:spPr>
          <a:xfrm>
            <a:off x="6421700" y="2519725"/>
            <a:ext cx="2346300" cy="1828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r>
              <a:rPr lang="en" sz="1000" dirty="0">
                <a:latin typeface="Source Sans Pro SemiBold"/>
                <a:ea typeface="Source Sans Pro SemiBold"/>
                <a:cs typeface="Source Sans Pro SemiBold"/>
                <a:sym typeface="Source Sans Pro SemiBold"/>
              </a:rPr>
              <a:t>John Showalter, MD</a:t>
            </a:r>
            <a:br>
              <a:rPr lang="en" sz="1000" dirty="0">
                <a:latin typeface="Source Sans Pro SemiBold"/>
                <a:ea typeface="Source Sans Pro SemiBold"/>
                <a:cs typeface="Source Sans Pro SemiBold"/>
                <a:sym typeface="Source Sans Pro SemiBold"/>
              </a:rPr>
            </a:br>
            <a:r>
              <a:rPr lang="en" sz="1000" i="1" dirty="0"/>
              <a:t>Chief Product Officer                                              at Linus Health</a:t>
            </a:r>
            <a:endParaRPr sz="900" dirty="0"/>
          </a:p>
          <a:p>
            <a:pPr marL="0" lvl="0" indent="0" algn="l" rtl="0">
              <a:lnSpc>
                <a:spcPct val="115000"/>
              </a:lnSpc>
              <a:spcBef>
                <a:spcPts val="600"/>
              </a:spcBef>
              <a:spcAft>
                <a:spcPts val="0"/>
              </a:spcAft>
              <a:buSzPts val="1200"/>
              <a:buNone/>
            </a:pPr>
            <a:endParaRPr sz="400" dirty="0"/>
          </a:p>
          <a:p>
            <a:pPr marL="0" lvl="0" indent="0" algn="l" rtl="0">
              <a:lnSpc>
                <a:spcPct val="115000"/>
              </a:lnSpc>
              <a:spcBef>
                <a:spcPts val="600"/>
              </a:spcBef>
              <a:spcAft>
                <a:spcPts val="600"/>
              </a:spcAft>
              <a:buSzPts val="1200"/>
              <a:buNone/>
            </a:pPr>
            <a:r>
              <a:rPr lang="en" sz="900" dirty="0"/>
              <a:t>Dr. Showalter is the Chief Product Officer at Linus Health and a dual board-certified primary care physician. Prior to joining Linus Health, he spent five years as Chief Product Officer at Jvion, a leader in clinical artificial intelligence. His experience also includes 10 years at health systems, most recently serving as CMIO and CHIO at the University of Mississippi Medical Center.</a:t>
            </a:r>
            <a:endParaRPr dirty="0"/>
          </a:p>
        </p:txBody>
      </p:sp>
      <p:sp>
        <p:nvSpPr>
          <p:cNvPr id="867" name="Google Shape;867;p3"/>
          <p:cNvSpPr txBox="1">
            <a:spLocks noGrp="1"/>
          </p:cNvSpPr>
          <p:nvPr>
            <p:ph type="title"/>
          </p:nvPr>
        </p:nvSpPr>
        <p:spPr>
          <a:xfrm>
            <a:off x="512475" y="361500"/>
            <a:ext cx="8229600" cy="481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solidFill>
                  <a:schemeClr val="lt1"/>
                </a:solidFill>
              </a:rPr>
              <a:t>Meet our speakers</a:t>
            </a:r>
            <a:endParaRPr>
              <a:solidFill>
                <a:schemeClr val="lt1"/>
              </a:solidFill>
            </a:endParaRPr>
          </a:p>
        </p:txBody>
      </p:sp>
      <p:grpSp>
        <p:nvGrpSpPr>
          <p:cNvPr id="868" name="Google Shape;868;p3"/>
          <p:cNvGrpSpPr/>
          <p:nvPr/>
        </p:nvGrpSpPr>
        <p:grpSpPr>
          <a:xfrm>
            <a:off x="5813096" y="229741"/>
            <a:ext cx="3098138" cy="481827"/>
            <a:chOff x="2107680" y="442718"/>
            <a:chExt cx="4828768" cy="749808"/>
          </a:xfrm>
        </p:grpSpPr>
        <p:pic>
          <p:nvPicPr>
            <p:cNvPr id="869" name="Google Shape;869;p3"/>
            <p:cNvPicPr preferRelativeResize="0"/>
            <p:nvPr/>
          </p:nvPicPr>
          <p:blipFill>
            <a:blip r:embed="rId6">
              <a:alphaModFix/>
            </a:blip>
            <a:stretch>
              <a:fillRect/>
            </a:stretch>
          </p:blipFill>
          <p:spPr>
            <a:xfrm>
              <a:off x="2107680" y="442718"/>
              <a:ext cx="1499616" cy="749808"/>
            </a:xfrm>
            <a:prstGeom prst="rect">
              <a:avLst/>
            </a:prstGeom>
            <a:noFill/>
            <a:ln>
              <a:noFill/>
            </a:ln>
          </p:spPr>
        </p:pic>
        <p:pic>
          <p:nvPicPr>
            <p:cNvPr id="870" name="Google Shape;870;p3"/>
            <p:cNvPicPr preferRelativeResize="0"/>
            <p:nvPr/>
          </p:nvPicPr>
          <p:blipFill>
            <a:blip r:embed="rId7">
              <a:alphaModFix/>
            </a:blip>
            <a:stretch>
              <a:fillRect/>
            </a:stretch>
          </p:blipFill>
          <p:spPr>
            <a:xfrm>
              <a:off x="4214855" y="560205"/>
              <a:ext cx="2721594" cy="500915"/>
            </a:xfrm>
            <a:prstGeom prst="rect">
              <a:avLst/>
            </a:prstGeom>
            <a:noFill/>
            <a:ln>
              <a:noFill/>
            </a:ln>
          </p:spPr>
        </p:pic>
        <p:cxnSp>
          <p:nvCxnSpPr>
            <p:cNvPr id="871" name="Google Shape;871;p3"/>
            <p:cNvCxnSpPr/>
            <p:nvPr/>
          </p:nvCxnSpPr>
          <p:spPr>
            <a:xfrm>
              <a:off x="3794775" y="519575"/>
              <a:ext cx="0" cy="596100"/>
            </a:xfrm>
            <a:prstGeom prst="straightConnector1">
              <a:avLst/>
            </a:prstGeom>
            <a:noFill/>
            <a:ln w="9525" cap="flat" cmpd="sng">
              <a:solidFill>
                <a:srgbClr val="FFFFFF"/>
              </a:solidFill>
              <a:prstDash val="solid"/>
              <a:round/>
              <a:headEnd type="none" w="med" len="med"/>
              <a:tailEnd type="none" w="med" len="med"/>
            </a:ln>
          </p:spPr>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
          <p:cNvSpPr txBox="1">
            <a:spLocks noGrp="1"/>
          </p:cNvSpPr>
          <p:nvPr>
            <p:ph type="title"/>
          </p:nvPr>
        </p:nvSpPr>
        <p:spPr>
          <a:xfrm>
            <a:off x="914400" y="1545346"/>
            <a:ext cx="7315200" cy="196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400"/>
              <a:buNone/>
            </a:pPr>
            <a:r>
              <a:rPr lang="en"/>
              <a:t>Preparing for an evolving </a:t>
            </a:r>
            <a:br>
              <a:rPr lang="en"/>
            </a:br>
            <a:r>
              <a:rPr lang="en"/>
              <a:t>Alzheimer’s treatment landscape: Patient &amp; thought leader insights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2"/>
          <p:cNvSpPr txBox="1">
            <a:spLocks noGrp="1"/>
          </p:cNvSpPr>
          <p:nvPr>
            <p:ph type="title"/>
          </p:nvPr>
        </p:nvSpPr>
        <p:spPr>
          <a:xfrm>
            <a:off x="512478" y="624840"/>
            <a:ext cx="2469000" cy="1828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
              <a:t>Agenda</a:t>
            </a:r>
            <a:endParaRPr/>
          </a:p>
        </p:txBody>
      </p:sp>
      <p:sp>
        <p:nvSpPr>
          <p:cNvPr id="856" name="Google Shape;856;p2"/>
          <p:cNvSpPr txBox="1">
            <a:spLocks noGrp="1"/>
          </p:cNvSpPr>
          <p:nvPr>
            <p:ph type="subTitle" idx="1"/>
          </p:nvPr>
        </p:nvSpPr>
        <p:spPr>
          <a:xfrm>
            <a:off x="4200300" y="762000"/>
            <a:ext cx="4480500" cy="4039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200"/>
              <a:buNone/>
            </a:pPr>
            <a:r>
              <a:rPr lang="en" sz="1300"/>
              <a:t>KEY FINDINGS FROM A SURVEY OF 1,000 OLDER ADULTS &amp; IMPLICATIONS FOR PRIMARY CARE</a:t>
            </a:r>
            <a:endParaRPr sz="1300"/>
          </a:p>
          <a:p>
            <a:pPr marL="0" lvl="0" indent="0" algn="l" rtl="0">
              <a:lnSpc>
                <a:spcPct val="115000"/>
              </a:lnSpc>
              <a:spcBef>
                <a:spcPts val="0"/>
              </a:spcBef>
              <a:spcAft>
                <a:spcPts val="0"/>
              </a:spcAft>
              <a:buSzPts val="1200"/>
              <a:buNone/>
            </a:pPr>
            <a:r>
              <a:rPr lang="en" sz="1300" b="0"/>
              <a:t>John Showalter, MD, Chief Product Officer at Linus Health</a:t>
            </a:r>
            <a:endParaRPr sz="1300" b="0"/>
          </a:p>
          <a:p>
            <a:pPr marL="0" lvl="0" indent="0" algn="l" rtl="0">
              <a:lnSpc>
                <a:spcPct val="115000"/>
              </a:lnSpc>
              <a:spcBef>
                <a:spcPts val="0"/>
              </a:spcBef>
              <a:spcAft>
                <a:spcPts val="0"/>
              </a:spcAft>
              <a:buSzPts val="1200"/>
              <a:buNone/>
            </a:pPr>
            <a:endParaRPr sz="1300" b="0"/>
          </a:p>
          <a:p>
            <a:pPr marL="0" lvl="0" indent="0" algn="l" rtl="0">
              <a:lnSpc>
                <a:spcPct val="115000"/>
              </a:lnSpc>
              <a:spcBef>
                <a:spcPts val="0"/>
              </a:spcBef>
              <a:spcAft>
                <a:spcPts val="0"/>
              </a:spcAft>
              <a:buSzPts val="1200"/>
              <a:buNone/>
            </a:pPr>
            <a:r>
              <a:rPr lang="en" sz="1300"/>
              <a:t>ADVANCING EARLY DETECTION IN PRIMARY CARE</a:t>
            </a:r>
            <a:br>
              <a:rPr lang="en" sz="1300"/>
            </a:br>
            <a:r>
              <a:rPr lang="en" sz="1300" b="0"/>
              <a:t>Deanna Willis, MD, MBA, Endowed Professor of Primary Care and Population Health Research at Indiana University </a:t>
            </a:r>
            <a:endParaRPr sz="1300"/>
          </a:p>
          <a:p>
            <a:pPr marL="0" lvl="0" indent="0" algn="l" rtl="0">
              <a:lnSpc>
                <a:spcPct val="115000"/>
              </a:lnSpc>
              <a:spcBef>
                <a:spcPts val="0"/>
              </a:spcBef>
              <a:spcAft>
                <a:spcPts val="0"/>
              </a:spcAft>
              <a:buSzPts val="1200"/>
              <a:buNone/>
            </a:pPr>
            <a:endParaRPr sz="1300" b="0"/>
          </a:p>
          <a:p>
            <a:pPr marL="0" lvl="0" indent="0" algn="l" rtl="0">
              <a:lnSpc>
                <a:spcPct val="115000"/>
              </a:lnSpc>
              <a:spcBef>
                <a:spcPts val="0"/>
              </a:spcBef>
              <a:spcAft>
                <a:spcPts val="0"/>
              </a:spcAft>
              <a:buSzPts val="1200"/>
              <a:buNone/>
            </a:pPr>
            <a:r>
              <a:rPr lang="en" sz="1300"/>
              <a:t>IMPLICATIONS FOR SPECIALTY CARE AND HEALTH SYSTEM PREPAREDNESS </a:t>
            </a:r>
            <a:endParaRPr sz="1300" b="0"/>
          </a:p>
          <a:p>
            <a:pPr marL="0" lvl="0" indent="0" algn="l" rtl="0">
              <a:lnSpc>
                <a:spcPct val="114999"/>
              </a:lnSpc>
              <a:spcBef>
                <a:spcPts val="0"/>
              </a:spcBef>
              <a:spcAft>
                <a:spcPts val="0"/>
              </a:spcAft>
              <a:buSzPts val="1200"/>
              <a:buNone/>
            </a:pPr>
            <a:r>
              <a:rPr lang="en" sz="1300" b="0"/>
              <a:t>Jared Brosch, MD, Associate Professor of Clinical Neurology at Indiana University </a:t>
            </a:r>
            <a:endParaRPr sz="1300" b="0"/>
          </a:p>
          <a:p>
            <a:pPr marL="0" lvl="0" indent="0" algn="l" rtl="0">
              <a:lnSpc>
                <a:spcPct val="115000"/>
              </a:lnSpc>
              <a:spcBef>
                <a:spcPts val="0"/>
              </a:spcBef>
              <a:spcAft>
                <a:spcPts val="0"/>
              </a:spcAft>
              <a:buSzPts val="1200"/>
              <a:buNone/>
            </a:pPr>
            <a:endParaRPr sz="1300" b="0"/>
          </a:p>
          <a:p>
            <a:pPr marL="0" lvl="0" indent="0" algn="l" rtl="0">
              <a:lnSpc>
                <a:spcPct val="115000"/>
              </a:lnSpc>
              <a:spcBef>
                <a:spcPts val="0"/>
              </a:spcBef>
              <a:spcAft>
                <a:spcPts val="0"/>
              </a:spcAft>
              <a:buSzPts val="1200"/>
              <a:buNone/>
            </a:pPr>
            <a:r>
              <a:rPr lang="en" sz="1300"/>
              <a:t>Q&amp;A WITH IU LEADERS</a:t>
            </a:r>
            <a:br>
              <a:rPr lang="en" sz="1300"/>
            </a:br>
            <a:r>
              <a:rPr lang="en" sz="1300" b="0"/>
              <a:t>John Showalter,  MD, Chief Product Officer Linus Health</a:t>
            </a:r>
            <a:endParaRPr sz="1300" b="0"/>
          </a:p>
          <a:p>
            <a:pPr marL="0" lvl="0" indent="0" algn="l" rtl="0">
              <a:lnSpc>
                <a:spcPct val="115000"/>
              </a:lnSpc>
              <a:spcBef>
                <a:spcPts val="0"/>
              </a:spcBef>
              <a:spcAft>
                <a:spcPts val="0"/>
              </a:spcAft>
              <a:buSzPts val="1200"/>
              <a:buNone/>
            </a:pPr>
            <a:endParaRPr sz="1300" b="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4"/>
          <p:cNvSpPr txBox="1">
            <a:spLocks noGrp="1"/>
          </p:cNvSpPr>
          <p:nvPr>
            <p:ph type="title"/>
          </p:nvPr>
        </p:nvSpPr>
        <p:spPr>
          <a:xfrm>
            <a:off x="914400" y="1615440"/>
            <a:ext cx="7315200" cy="1398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600"/>
              <a:buNone/>
            </a:pPr>
            <a:r>
              <a:rPr lang="en" sz="2600"/>
              <a:t>Patient Voices on Alzheimer’s &amp; Dementia Report: </a:t>
            </a:r>
            <a:br>
              <a:rPr lang="en" sz="2600"/>
            </a:br>
            <a:r>
              <a:rPr lang="en" sz="2600"/>
              <a:t>What 1000 older adults had to say </a:t>
            </a:r>
            <a:br>
              <a:rPr lang="en" sz="2600"/>
            </a:br>
            <a:r>
              <a:rPr lang="en" sz="2600"/>
              <a:t>about prevention, detection, and care</a:t>
            </a:r>
            <a:endParaRPr sz="2600"/>
          </a:p>
        </p:txBody>
      </p:sp>
      <p:sp>
        <p:nvSpPr>
          <p:cNvPr id="877" name="Google Shape;877;p4"/>
          <p:cNvSpPr txBox="1">
            <a:spLocks noGrp="1"/>
          </p:cNvSpPr>
          <p:nvPr>
            <p:ph type="subTitle" idx="1"/>
          </p:nvPr>
        </p:nvSpPr>
        <p:spPr>
          <a:xfrm>
            <a:off x="914400" y="3044577"/>
            <a:ext cx="7315200" cy="420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1000"/>
              </a:spcBef>
              <a:spcAft>
                <a:spcPts val="1000"/>
              </a:spcAft>
              <a:buSzPts val="2200"/>
              <a:buNone/>
            </a:pPr>
            <a:r>
              <a:rPr lang="en"/>
              <a:t>Dr. John Showalter</a:t>
            </a:r>
            <a:endParaRPr/>
          </a:p>
        </p:txBody>
      </p:sp>
    </p:spTree>
  </p:cSld>
  <p:clrMapOvr>
    <a:masterClrMapping/>
  </p:clrMapOvr>
</p:sld>
</file>

<file path=ppt/theme/theme1.xml><?xml version="1.0" encoding="utf-8"?>
<a:theme xmlns:a="http://schemas.openxmlformats.org/drawingml/2006/main" name="Linus Webinar Theme">
  <a:themeElements>
    <a:clrScheme name="Linus Health">
      <a:dk1>
        <a:srgbClr val="171618"/>
      </a:dk1>
      <a:lt1>
        <a:srgbClr val="FFFFFF"/>
      </a:lt1>
      <a:dk2>
        <a:srgbClr val="033246"/>
      </a:dk2>
      <a:lt2>
        <a:srgbClr val="E6E6E8"/>
      </a:lt2>
      <a:accent1>
        <a:srgbClr val="087DAE"/>
      </a:accent1>
      <a:accent2>
        <a:srgbClr val="009EA1"/>
      </a:accent2>
      <a:accent3>
        <a:srgbClr val="86C65A"/>
      </a:accent3>
      <a:accent4>
        <a:srgbClr val="91D5E9"/>
      </a:accent4>
      <a:accent5>
        <a:srgbClr val="A0E7CA"/>
      </a:accent5>
      <a:accent6>
        <a:srgbClr val="A11C62"/>
      </a:accent6>
      <a:hlink>
        <a:srgbClr val="009EA1"/>
      </a:hlink>
      <a:folHlink>
        <a:srgbClr val="0075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nus Theme-1">
  <a:themeElements>
    <a:clrScheme name="Linus Health">
      <a:dk1>
        <a:srgbClr val="171618"/>
      </a:dk1>
      <a:lt1>
        <a:srgbClr val="FFFFFF"/>
      </a:lt1>
      <a:dk2>
        <a:srgbClr val="033246"/>
      </a:dk2>
      <a:lt2>
        <a:srgbClr val="E6E6E8"/>
      </a:lt2>
      <a:accent1>
        <a:srgbClr val="087DAE"/>
      </a:accent1>
      <a:accent2>
        <a:srgbClr val="009EA1"/>
      </a:accent2>
      <a:accent3>
        <a:srgbClr val="86C65A"/>
      </a:accent3>
      <a:accent4>
        <a:srgbClr val="91D5E9"/>
      </a:accent4>
      <a:accent5>
        <a:srgbClr val="A0E7CA"/>
      </a:accent5>
      <a:accent6>
        <a:srgbClr val="A11C62"/>
      </a:accent6>
      <a:hlink>
        <a:srgbClr val="009EA1"/>
      </a:hlink>
      <a:folHlink>
        <a:srgbClr val="0075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nus Theme-1">
  <a:themeElements>
    <a:clrScheme name="Linus Health">
      <a:dk1>
        <a:srgbClr val="171618"/>
      </a:dk1>
      <a:lt1>
        <a:srgbClr val="FFFFFF"/>
      </a:lt1>
      <a:dk2>
        <a:srgbClr val="033246"/>
      </a:dk2>
      <a:lt2>
        <a:srgbClr val="E6E6E8"/>
      </a:lt2>
      <a:accent1>
        <a:srgbClr val="087DAE"/>
      </a:accent1>
      <a:accent2>
        <a:srgbClr val="009EA1"/>
      </a:accent2>
      <a:accent3>
        <a:srgbClr val="86C65A"/>
      </a:accent3>
      <a:accent4>
        <a:srgbClr val="91D5E9"/>
      </a:accent4>
      <a:accent5>
        <a:srgbClr val="A0E7CA"/>
      </a:accent5>
      <a:accent6>
        <a:srgbClr val="A11C62"/>
      </a:accent6>
      <a:hlink>
        <a:srgbClr val="009EA1"/>
      </a:hlink>
      <a:folHlink>
        <a:srgbClr val="0075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inus Webinar Theme">
  <a:themeElements>
    <a:clrScheme name="Linus Health">
      <a:dk1>
        <a:srgbClr val="171618"/>
      </a:dk1>
      <a:lt1>
        <a:srgbClr val="FFFFFF"/>
      </a:lt1>
      <a:dk2>
        <a:srgbClr val="033246"/>
      </a:dk2>
      <a:lt2>
        <a:srgbClr val="E6E6E8"/>
      </a:lt2>
      <a:accent1>
        <a:srgbClr val="087DAE"/>
      </a:accent1>
      <a:accent2>
        <a:srgbClr val="009EA1"/>
      </a:accent2>
      <a:accent3>
        <a:srgbClr val="86C65A"/>
      </a:accent3>
      <a:accent4>
        <a:srgbClr val="91D5E9"/>
      </a:accent4>
      <a:accent5>
        <a:srgbClr val="A0E7CA"/>
      </a:accent5>
      <a:accent6>
        <a:srgbClr val="A11C62"/>
      </a:accent6>
      <a:hlink>
        <a:srgbClr val="009EA1"/>
      </a:hlink>
      <a:folHlink>
        <a:srgbClr val="00757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MGA Master New 2019">
  <a:themeElements>
    <a:clrScheme name="AMGA 2018">
      <a:dk1>
        <a:srgbClr val="09727D"/>
      </a:dk1>
      <a:lt1>
        <a:sysClr val="window" lastClr="FFFFFF"/>
      </a:lt1>
      <a:dk2>
        <a:srgbClr val="09727D"/>
      </a:dk2>
      <a:lt2>
        <a:srgbClr val="FFFFFF"/>
      </a:lt2>
      <a:accent1>
        <a:srgbClr val="00AE9E"/>
      </a:accent1>
      <a:accent2>
        <a:srgbClr val="9BC038"/>
      </a:accent2>
      <a:accent3>
        <a:srgbClr val="644FA1"/>
      </a:accent3>
      <a:accent4>
        <a:srgbClr val="A2AAAD"/>
      </a:accent4>
      <a:accent5>
        <a:srgbClr val="00B9F2"/>
      </a:accent5>
      <a:accent6>
        <a:srgbClr val="9A252E"/>
      </a:accent6>
      <a:hlink>
        <a:srgbClr val="00B9F2"/>
      </a:hlink>
      <a:folHlink>
        <a:srgbClr val="A2AAAD"/>
      </a:folHlink>
    </a:clrScheme>
    <a:fontScheme name="AMGA">
      <a:majorFont>
        <a:latin typeface="Calibri"/>
        <a:ea typeface=""/>
        <a:cs typeface=""/>
      </a:majorFont>
      <a:minorFont>
        <a:latin typeface="Calibri"/>
        <a:ea typeface=""/>
        <a:cs typeface=""/>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 AMGA Master - POTX version" id="{0726EEAE-B963-BB49-B1E8-16693E105C8F}" vid="{CEA80B8C-2CAE-CB45-8989-9BA72D8A4C5B}"/>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2646</Words>
  <Application>Microsoft Office PowerPoint</Application>
  <PresentationFormat>On-screen Show (16:9)</PresentationFormat>
  <Paragraphs>273</Paragraphs>
  <Slides>32</Slides>
  <Notes>28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Arial</vt:lpstr>
      <vt:lpstr>Calibri</vt:lpstr>
      <vt:lpstr>Wingdings</vt:lpstr>
      <vt:lpstr>Source Sans Pro SemiBold</vt:lpstr>
      <vt:lpstr>Roboto</vt:lpstr>
      <vt:lpstr>Symbol</vt:lpstr>
      <vt:lpstr>Open Sans</vt:lpstr>
      <vt:lpstr>Source Sans Pro</vt:lpstr>
      <vt:lpstr>Linus Webinar Theme</vt:lpstr>
      <vt:lpstr>Linus Theme-1</vt:lpstr>
      <vt:lpstr>Linus Theme-1</vt:lpstr>
      <vt:lpstr>Linus Webinar Theme</vt:lpstr>
      <vt:lpstr>AMGA Master New 2019</vt:lpstr>
      <vt:lpstr>Preparing for an Evolving Alzheimer’s Treatment Landscape:  Patient and Thought Leader Insights </vt:lpstr>
      <vt:lpstr>Webinar Housekeeping</vt:lpstr>
      <vt:lpstr>Rise to the Challenge.  Rise to Immunize™ (RIZE)</vt:lpstr>
      <vt:lpstr>PowerPoint Presentation</vt:lpstr>
      <vt:lpstr>PowerPoint Presentation</vt:lpstr>
      <vt:lpstr>Meet our speakers</vt:lpstr>
      <vt:lpstr>Preparing for an evolving  Alzheimer’s treatment landscape: Patient &amp; thought leader insights </vt:lpstr>
      <vt:lpstr>Agenda</vt:lpstr>
      <vt:lpstr>Patient Voices on Alzheimer’s &amp; Dementia Report:  What 1000 older adults had to say  about prevention, detection, and care</vt:lpstr>
      <vt:lpstr>Survey objectives and methodology</vt:lpstr>
      <vt:lpstr>Unspoken concerns Dementia is top of mind for older adults, but  rarely discussed with their PCPs.</vt:lpstr>
      <vt:lpstr>Myths &amp; knowledge gaps Older adults need more education on the basics of Alzheimer’s and other dementias.</vt:lpstr>
      <vt:lpstr>Risk factors &amp; prevention Many older adults are still unaware  of the power of prevention.</vt:lpstr>
      <vt:lpstr>Demand for early detection Older adults are nearly unanimous  in their desire for early detection.</vt:lpstr>
      <vt:lpstr>Care preferences vs. realities Older adults want to get ahead of dementia, but healthcare practices lag behind.</vt:lpstr>
      <vt:lpstr>Emerging drug treatments Older adults are paying attention and plan to take action once treatments are available.</vt:lpstr>
      <vt:lpstr>Implications for Primary Care</vt:lpstr>
      <vt:lpstr>The Alzheimer’s and other dementias interventions landscape is shifting rapidly — but is our healthcare system ready?</vt:lpstr>
      <vt:lpstr>The current approach to brain health is reactive</vt:lpstr>
      <vt:lpstr>Primary care is critical to enabling more proactive cognitive care</vt:lpstr>
      <vt:lpstr>Primary care needs enhanced support and tools</vt:lpstr>
      <vt:lpstr>Advancing Early Detection  in Primary Care</vt:lpstr>
      <vt:lpstr>Background</vt:lpstr>
      <vt:lpstr>Primary Care Workflow and Care Paths (Sample)</vt:lpstr>
      <vt:lpstr>Key Barriers to Overcome and Lessons Learned</vt:lpstr>
      <vt:lpstr>Implications for Specialty Care and  Health System Preparedness  </vt:lpstr>
      <vt:lpstr>PowerPoint Presentation</vt:lpstr>
      <vt:lpstr>IUH DCR Results — Capturing opportunities for earlier intervention </vt:lpstr>
      <vt:lpstr>Impact on patient care </vt:lpstr>
      <vt:lpstr>The “why” behind it all </vt:lpstr>
      <vt:lpstr>Q&amp;A with IU Leaders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an Evolving Alzheimer’s Treatment Landscape:  Patient and Thought Leader Insights </dc:title>
  <dc:creator>Clarissa Arrazola</dc:creator>
  <cp:lastModifiedBy>Christopher Gibbs</cp:lastModifiedBy>
  <cp:revision>3</cp:revision>
  <dcterms:modified xsi:type="dcterms:W3CDTF">2023-05-19T14:56:02Z</dcterms:modified>
</cp:coreProperties>
</file>